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0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70" r:id="rId10"/>
    <p:sldId id="271" r:id="rId11"/>
    <p:sldId id="272" r:id="rId12"/>
    <p:sldId id="273" r:id="rId13"/>
    <p:sldId id="264" r:id="rId14"/>
    <p:sldId id="274" r:id="rId15"/>
    <p:sldId id="265" r:id="rId16"/>
    <p:sldId id="266" r:id="rId17"/>
    <p:sldId id="269" r:id="rId18"/>
    <p:sldId id="26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000066"/>
    <a:srgbClr val="00CC00"/>
    <a:srgbClr val="FFCC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2" autoAdjust="0"/>
    <p:restoredTop sz="94660"/>
  </p:normalViewPr>
  <p:slideViewPr>
    <p:cSldViewPr>
      <p:cViewPr>
        <p:scale>
          <a:sx n="60" d="100"/>
          <a:sy n="60" d="100"/>
        </p:scale>
        <p:origin x="-798" y="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6B23-0CAA-40EC-9D06-439154D35526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4DA4E-6454-4A22-B97A-F2B8DB57E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И. Шишкин «Среди долины </a:t>
            </a:r>
            <a:r>
              <a:rPr lang="ru-RU" dirty="0" err="1" smtClean="0"/>
              <a:t>ровныя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129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Пейзажи</a:t>
            </a:r>
            <a:r>
              <a:rPr lang="ru-RU" baseline="0" dirty="0" smtClean="0"/>
              <a:t> И. Левитана, А. </a:t>
            </a:r>
            <a:r>
              <a:rPr lang="ru-RU" baseline="0" dirty="0" err="1" smtClean="0"/>
              <a:t>Саврасова</a:t>
            </a:r>
            <a:r>
              <a:rPr lang="ru-RU" baseline="0" dirty="0" smtClean="0"/>
              <a:t>, К. </a:t>
            </a:r>
            <a:r>
              <a:rPr lang="ru-RU" baseline="0" dirty="0" err="1" smtClean="0"/>
              <a:t>Юона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6034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Ф. Васильев «Мокрый луг»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85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1827584"/>
            <a:ext cx="8146104" cy="11521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967096"/>
            <a:ext cx="7763200" cy="590465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03648" y="771848"/>
            <a:ext cx="6051232" cy="554461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Если видишь, на картине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</a:rPr>
              <a:t>Нарисована река,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</a:rPr>
              <a:t>Или ель и белый иней,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</a:rPr>
              <a:t>Или сад и облака,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</a:rPr>
              <a:t>Или снежная равнина,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</a:rPr>
              <a:t>Или поле и шалаш, –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</a:rPr>
              <a:t>Обязательно картина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</a:rPr>
              <a:t>Называется </a:t>
            </a:r>
            <a:r>
              <a:rPr lang="ru-RU" sz="3600" dirty="0" smtClean="0">
                <a:solidFill>
                  <a:srgbClr val="000066"/>
                </a:solidFill>
              </a:rPr>
              <a:t>_________.</a:t>
            </a:r>
            <a:endParaRPr lang="ru-RU" sz="36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79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8061520" cy="126531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Пейзаж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2412" y="5559902"/>
            <a:ext cx="7854696" cy="785222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0066"/>
                </a:solidFill>
              </a:rPr>
              <a:t>Изобразительное искусство. 1 класс</a:t>
            </a:r>
          </a:p>
          <a:p>
            <a:r>
              <a:rPr lang="ru-RU" sz="1800" dirty="0" smtClean="0">
                <a:solidFill>
                  <a:srgbClr val="000066"/>
                </a:solidFill>
              </a:rPr>
              <a:t>Урок 21</a:t>
            </a:r>
            <a:endParaRPr lang="ru-RU" sz="1800" dirty="0">
              <a:solidFill>
                <a:srgbClr val="00006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6429" y="6172930"/>
            <a:ext cx="2505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© </a:t>
            </a:r>
            <a:r>
              <a:rPr lang="en-US" dirty="0">
                <a:solidFill>
                  <a:srgbClr val="002060"/>
                </a:solidFill>
              </a:rPr>
              <a:t>ООО </a:t>
            </a: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ru-RU" dirty="0" err="1">
                <a:solidFill>
                  <a:srgbClr val="002060"/>
                </a:solidFill>
              </a:rPr>
              <a:t>Баласс</a:t>
            </a:r>
            <a:r>
              <a:rPr lang="ru-RU" dirty="0">
                <a:solidFill>
                  <a:srgbClr val="002060"/>
                </a:solidFill>
              </a:rPr>
              <a:t>», </a:t>
            </a:r>
            <a:r>
              <a:rPr lang="ru-RU" dirty="0" smtClean="0">
                <a:solidFill>
                  <a:srgbClr val="002060"/>
                </a:solidFill>
              </a:rPr>
              <a:t>2013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SONYA\Desktop\презентации\картинки\21\33813272_SHishkin_Sredi_dolinu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536206"/>
            <a:ext cx="5968168" cy="386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sova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92" y="4195914"/>
            <a:ext cx="2130425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41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2708920"/>
            <a:ext cx="7772400" cy="1509712"/>
          </a:xfrm>
        </p:spPr>
        <p:txBody>
          <a:bodyPr/>
          <a:lstStyle/>
          <a:p>
            <a:endParaRPr lang="ru-RU"/>
          </a:p>
        </p:txBody>
      </p:sp>
      <p:pic>
        <p:nvPicPr>
          <p:cNvPr id="1026" name="Picture 2" descr="C:\Users\msi\Downloads\Левитан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75245">
            <a:off x="261701" y="836314"/>
            <a:ext cx="4270606" cy="290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msi\Downloads\а саврасов зим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507111"/>
            <a:ext cx="3114277" cy="4119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msi\Downloads\Левитан Белая сирень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8574">
            <a:off x="4315068" y="1124745"/>
            <a:ext cx="452068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si\Downloads\левитан облака осенний пейзаж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84984"/>
            <a:ext cx="5914628" cy="269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msi\Downloads\ЮОН К зима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2446">
            <a:off x="2397004" y="1772816"/>
            <a:ext cx="5343348" cy="357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si\Downloads\Левитан деревня за рекой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28725"/>
            <a:ext cx="7620000" cy="440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23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5780" y="2060848"/>
            <a:ext cx="7772400" cy="4536504"/>
          </a:xfrm>
        </p:spPr>
        <p:txBody>
          <a:bodyPr>
            <a:normAutofit fontScale="77500" lnSpcReduction="20000"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600" i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71600" y="2079392"/>
            <a:ext cx="6840760" cy="19012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Зачем художники изображают природу?</a:t>
            </a:r>
          </a:p>
        </p:txBody>
      </p:sp>
    </p:spTree>
    <p:extLst>
      <p:ext uri="{BB962C8B-B14F-4D97-AF65-F5344CB8AC3E}">
        <p14:creationId xmlns:p14="http://schemas.microsoft.com/office/powerpoint/2010/main" val="371333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764704"/>
            <a:ext cx="8640960" cy="576064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Пейзаж</a:t>
            </a:r>
          </a:p>
          <a:p>
            <a:pPr algn="just"/>
            <a:r>
              <a:rPr lang="ru-RU" sz="3200" dirty="0" smtClean="0">
                <a:solidFill>
                  <a:srgbClr val="000066"/>
                </a:solidFill>
              </a:rPr>
              <a:t>   Слово </a:t>
            </a:r>
            <a:r>
              <a:rPr lang="ru-RU" sz="3200" b="1" dirty="0">
                <a:solidFill>
                  <a:srgbClr val="000066"/>
                </a:solidFill>
              </a:rPr>
              <a:t>пейзаж</a:t>
            </a:r>
            <a:r>
              <a:rPr lang="ru-RU" sz="3200" dirty="0">
                <a:solidFill>
                  <a:srgbClr val="000066"/>
                </a:solidFill>
              </a:rPr>
              <a:t> в переводе с французского означает «местность, страна». Одни художники рисуют виды природы. Другие – виды городов и сел. Третьи – море. Все эти картины называются </a:t>
            </a:r>
            <a:r>
              <a:rPr lang="ru-RU" sz="3200" b="1" dirty="0">
                <a:solidFill>
                  <a:srgbClr val="000066"/>
                </a:solidFill>
              </a:rPr>
              <a:t>пейзажами</a:t>
            </a:r>
            <a:r>
              <a:rPr lang="ru-RU" sz="3200" dirty="0">
                <a:solidFill>
                  <a:srgbClr val="000066"/>
                </a:solidFill>
              </a:rPr>
              <a:t>. </a:t>
            </a:r>
            <a:r>
              <a:rPr lang="ru-RU" sz="3200" b="1" dirty="0">
                <a:solidFill>
                  <a:srgbClr val="000066"/>
                </a:solidFill>
              </a:rPr>
              <a:t>Художники-пейзажисты</a:t>
            </a:r>
            <a:r>
              <a:rPr lang="ru-RU" sz="3200" dirty="0">
                <a:solidFill>
                  <a:srgbClr val="000066"/>
                </a:solidFill>
              </a:rPr>
              <a:t> дают нам возможность увидеть красоту и разнообразие мира.</a:t>
            </a:r>
          </a:p>
        </p:txBody>
      </p:sp>
    </p:spTree>
    <p:extLst>
      <p:ext uri="{BB962C8B-B14F-4D97-AF65-F5344CB8AC3E}">
        <p14:creationId xmlns:p14="http://schemas.microsoft.com/office/powerpoint/2010/main" val="269113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310060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94904" y="1340768"/>
            <a:ext cx="7560840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Какие бывают пейзажи?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70248" y="2572048"/>
            <a:ext cx="7560840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Как называются художники, рисующие пейзажи?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13240" y="3769216"/>
            <a:ext cx="7547520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Зачем художники изображают пейзажи?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13240" y="5013176"/>
            <a:ext cx="7547520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0066"/>
                </a:solidFill>
              </a:rPr>
              <a:t>Рассмотрите пейзажи на с. 38–39 учебника. (слайд 7, 8, 9 – пейзажи с </a:t>
            </a:r>
            <a:r>
              <a:rPr lang="ru-RU" sz="2400" dirty="0" err="1">
                <a:solidFill>
                  <a:srgbClr val="000066"/>
                </a:solidFill>
              </a:rPr>
              <a:t>с</a:t>
            </a:r>
            <a:r>
              <a:rPr lang="ru-RU" sz="2400" dirty="0">
                <a:solidFill>
                  <a:srgbClr val="000066"/>
                </a:solidFill>
              </a:rPr>
              <a:t>. 38-39 уч.) Как вы думаете, что хотели сказать нам художники?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071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648072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SONYA\Desktop\презентации\картинки\21\33813272_SHishkin_Sredi_dolinu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2816"/>
            <a:ext cx="7486405" cy="4845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79512" y="908720"/>
            <a:ext cx="8712968" cy="720080"/>
          </a:xfrm>
          <a:prstGeom prst="wedgeRoundRectCallout">
            <a:avLst>
              <a:gd name="adj1" fmla="val -19747"/>
              <a:gd name="adj2" fmla="val 50823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И. Шишкин «Среди долины </a:t>
            </a:r>
            <a:r>
              <a:rPr lang="ru-RU" sz="3200" b="1" dirty="0" err="1" smtClean="0">
                <a:solidFill>
                  <a:schemeClr val="accent1">
                    <a:lumMod val="50000"/>
                  </a:schemeClr>
                </a:solidFill>
              </a:rPr>
              <a:t>ровныя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»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SONYA\Desktop\презентации\картинки\21\118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496" y="1253776"/>
            <a:ext cx="4248472" cy="534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251520" y="332656"/>
            <a:ext cx="8640960" cy="720080"/>
          </a:xfrm>
          <a:prstGeom prst="wedgeRoundRectCallout">
            <a:avLst>
              <a:gd name="adj1" fmla="val -20468"/>
              <a:gd name="adj2" fmla="val 4717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А. Боголюбов «Зима в Борисоглебске»</a:t>
            </a:r>
            <a:endParaRPr lang="ru-RU" sz="32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171400"/>
            <a:ext cx="7772400" cy="1362456"/>
          </a:xfrm>
        </p:spPr>
        <p:txBody>
          <a:bodyPr/>
          <a:lstStyle/>
          <a:p>
            <a:pPr algn="ctr"/>
            <a:r>
              <a:rPr lang="ru-RU" sz="49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9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SONYA\Desktop\презентации\картинки\21\53437052_bo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99092"/>
            <a:ext cx="7462986" cy="5071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251520" y="332656"/>
            <a:ext cx="8640960" cy="792088"/>
          </a:xfrm>
          <a:prstGeom prst="wedgeRoundRectCallout">
            <a:avLst>
              <a:gd name="adj1" fmla="val -20468"/>
              <a:gd name="adj2" fmla="val 46577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Н. Рерих «Небесный бой»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11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NYA\Desktop\презентации\картинки\21\52776275_t72lu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69432"/>
            <a:ext cx="8065141" cy="485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740727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27" y="367361"/>
            <a:ext cx="74072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39" y="342302"/>
            <a:ext cx="73834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30" y="376108"/>
            <a:ext cx="7407275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3340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737" y="260648"/>
            <a:ext cx="740727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72" y="260648"/>
            <a:ext cx="74072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002" y="260648"/>
            <a:ext cx="73834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002" y="342320"/>
            <a:ext cx="7407275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 descr="C:\Users\SONYA\Desktop\презентации\картинки\21\qwqw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17" y="1661976"/>
            <a:ext cx="7056784" cy="468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5481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5229200"/>
            <a:ext cx="7772400" cy="150971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99592" y="836712"/>
            <a:ext cx="727280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Что изображено на пейзаже?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12704" y="2276872"/>
            <a:ext cx="727280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Какое впечатление производит на тебя картина? Какое настроение вызывает?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99592" y="3789040"/>
            <a:ext cx="7252280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Какое состояние природы передано в пейзаже? Какое время суток?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20776" y="5270192"/>
            <a:ext cx="727280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Что в пейзаже самое главное?</a:t>
            </a:r>
          </a:p>
        </p:txBody>
      </p:sp>
    </p:spTree>
    <p:extLst>
      <p:ext uri="{BB962C8B-B14F-4D97-AF65-F5344CB8AC3E}">
        <p14:creationId xmlns:p14="http://schemas.microsoft.com/office/powerpoint/2010/main" val="221546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88" y="2416175"/>
            <a:ext cx="6980237" cy="203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1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171400"/>
            <a:ext cx="7772400" cy="13624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msi\Downloads\пейзаж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220" y="1100137"/>
            <a:ext cx="6758148" cy="550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4036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msi\Downloads\пейзаж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097" y="1285874"/>
            <a:ext cx="7498264" cy="523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81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msi\Downloads\пейзаж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052736"/>
            <a:ext cx="3467708" cy="5224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29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772400" cy="13624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412776"/>
            <a:ext cx="8424936" cy="518457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Оцените свою работу на уроке:</a:t>
            </a:r>
          </a:p>
          <a:p>
            <a:pPr algn="just"/>
            <a:r>
              <a:rPr lang="ru-RU" sz="3200" b="1" dirty="0">
                <a:solidFill>
                  <a:srgbClr val="FFC000"/>
                </a:solidFill>
              </a:rPr>
              <a:t>–Что тебе нужно было сделать? Какое было задание?</a:t>
            </a:r>
          </a:p>
          <a:p>
            <a:pPr algn="just"/>
            <a:r>
              <a:rPr lang="ru-RU" sz="3200" b="1" dirty="0">
                <a:solidFill>
                  <a:srgbClr val="FFFF66"/>
                </a:solidFill>
              </a:rPr>
              <a:t>–Ты справился с заданием? Полностью</a:t>
            </a:r>
            <a:r>
              <a:rPr lang="ru-RU" sz="3200" b="1" dirty="0" smtClean="0">
                <a:solidFill>
                  <a:srgbClr val="FFFF66"/>
                </a:solidFill>
              </a:rPr>
              <a:t>?</a:t>
            </a:r>
          </a:p>
          <a:p>
            <a:pPr algn="just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– 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Ты выполнил работу самостоятельно или с помощью? С чьей? </a:t>
            </a:r>
          </a:p>
          <a:p>
            <a:pPr algn="just"/>
            <a:r>
              <a:rPr lang="ru-RU" sz="3200" b="1" dirty="0">
                <a:solidFill>
                  <a:srgbClr val="002060"/>
                </a:solidFill>
              </a:rPr>
              <a:t>–Ты доволен своей работой или хотел бы что-нибудь изменить?</a:t>
            </a:r>
          </a:p>
          <a:p>
            <a:pPr algn="ctr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4551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464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7584" y="1844824"/>
            <a:ext cx="7416824" cy="381642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Принести: Рабочую тетрадь, альбом, карандаш, гуашь, кисти (№ 4, № 6). </a:t>
            </a:r>
          </a:p>
        </p:txBody>
      </p:sp>
    </p:spTree>
    <p:extLst>
      <p:ext uri="{BB962C8B-B14F-4D97-AF65-F5344CB8AC3E}">
        <p14:creationId xmlns:p14="http://schemas.microsoft.com/office/powerpoint/2010/main" val="315387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410</TotalTime>
  <Words>333</Words>
  <Application>Microsoft Office PowerPoint</Application>
  <PresentationFormat>Экран (4:3)</PresentationFormat>
  <Paragraphs>59</Paragraphs>
  <Slides>18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Презентация PowerPoint</vt:lpstr>
      <vt:lpstr>Пейзаж</vt:lpstr>
      <vt:lpstr>Презентация PowerPoint</vt:lpstr>
      <vt:lpstr>Формулирование проблемы</vt:lpstr>
      <vt:lpstr>Презентация PowerPoint</vt:lpstr>
      <vt:lpstr>Поиск решения проблемы</vt:lpstr>
      <vt:lpstr>Поиск решения проблемы</vt:lpstr>
      <vt:lpstr>Поиск решения проблемы</vt:lpstr>
      <vt:lpstr>Поиск решения проблемы</vt:lpstr>
      <vt:lpstr>Презентация PowerPoint</vt:lpstr>
      <vt:lpstr>Презентация PowerPoint</vt:lpstr>
      <vt:lpstr>Презентация PowerPoint</vt:lpstr>
      <vt:lpstr>Выражение решения проблемы</vt:lpstr>
      <vt:lpstr>Продуктивное задание</vt:lpstr>
      <vt:lpstr>Продуктивное задание </vt:lpstr>
      <vt:lpstr>Продуктивное задание 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20</cp:revision>
  <dcterms:created xsi:type="dcterms:W3CDTF">2012-09-17T15:13:52Z</dcterms:created>
  <dcterms:modified xsi:type="dcterms:W3CDTF">2013-03-03T12:32:18Z</dcterms:modified>
</cp:coreProperties>
</file>