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446C54-CDFB-471E-A169-68918B9D8F6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E2CB31-93D8-4190-83C2-AEE4226C3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E41EA-A03A-4F65-BE0A-C6FB53A3615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BB4E4-9BF5-4733-9160-348831D24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DB8-D3FB-4CD5-91D8-85AA8CB56CA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6EED-4838-41A6-B577-293E15BEB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07DA4-183B-48EF-80DD-9C8E5147EC7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D2CD9-4516-403B-8971-1E70075FA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2EE37-9ECD-48E8-BBB6-197595FF19D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0B601-3FB2-47EE-8DAB-8FD8C1406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C3688-F53B-4420-B6AE-9BBA8854CB4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D594-42EA-4444-BA32-4168069AF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6DF97-D05A-48F1-83AC-9F868EC5C91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C5A39-122D-4AF5-A97C-EA29F59953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302F0-ABF5-4108-9EAC-0AD00A0AE54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D6F40-C3AB-4CCB-9743-49B3D8371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20912-3383-431A-92CF-7489084988F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23CB6-34E0-4852-B822-EC4B94EA8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DDBD4-3D33-4E6B-8C70-0A35117804B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B344B-C1E1-432A-878D-FB2BAF722F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921EB-5434-4D6E-8683-A1EA709D212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03BBA-2EDC-4FE3-95F9-BADEC4643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FE2A-C56A-4B1D-A086-AE285B59B3F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FC2D-94A5-4ACD-9D43-36800BC11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8D2EAA-6918-41A9-A0EB-22DB26FF9AE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571AD5-BF7F-4F6E-90D7-8FE7DBDA1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3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Сравнение целых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ЦЕЛЫЕ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355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355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3558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6466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Сравните целые числа: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-140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299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-400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-65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-452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245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412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-337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-435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-134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435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-386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-27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</a:rPr>
              <a:t>429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-192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9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-226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-145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476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-10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-396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-475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-88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394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-369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229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47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-306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490</a:t>
            </a:r>
            <a:r>
              <a:rPr lang="ru-RU" sz="2200">
                <a:latin typeface="Verdana" pitchFamily="34" charset="0"/>
              </a:rPr>
              <a:t> и</a:t>
            </a:r>
            <a:r>
              <a:rPr lang="ru-RU" sz="2200" b="1">
                <a:latin typeface="Verdana" pitchFamily="34" charset="0"/>
              </a:rPr>
              <a:t>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43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-230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252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242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-478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315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-340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387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207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418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-130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106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-322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-138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338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184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-139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365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-73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236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308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69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-34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215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-500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-470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</a:rPr>
              <a:t>-109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-498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219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93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-158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57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-20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303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-265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-472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111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327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-57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169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-478</a:t>
            </a:r>
            <a:r>
              <a:rPr lang="en-US" sz="2200">
                <a:latin typeface="Verdana" pitchFamily="34" charset="0"/>
              </a:rPr>
              <a:t>;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-445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302</a:t>
            </a:r>
            <a:r>
              <a:rPr lang="en-US" sz="2200">
                <a:latin typeface="Verdana" pitchFamily="34" charset="0"/>
              </a:rPr>
              <a:t>.</a:t>
            </a:r>
            <a:endParaRPr lang="ru-RU" sz="2200">
              <a:latin typeface="Verdana" pitchFamily="34" charset="0"/>
            </a:endParaRPr>
          </a:p>
        </p:txBody>
      </p:sp>
      <p:sp>
        <p:nvSpPr>
          <p:cNvPr id="23559" name="TextBox 15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Выпишем ряд целых чисел: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…;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…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Ряд целых чисел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2376488"/>
            <a:ext cx="8640763" cy="5127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7973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Ряд целых чисел бесконечен в обе стороны;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его можно неограниченно продолжать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вправо, и влево.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…;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…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Какое число считается бо’льшим?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1808163"/>
            <a:ext cx="8640763" cy="5127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250825" y="2438400"/>
            <a:ext cx="8642350" cy="1570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Бo’льшим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считается то целое число,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которое в ряду целых чисел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стоит правее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103688"/>
            <a:ext cx="8642350" cy="2600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–5 &lt; 5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–5 &gt; –15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30 &gt; 0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–30 &lt;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…;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…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Каждое последующее число в ряду целых чисел больше предыдущего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250825" y="1858963"/>
            <a:ext cx="8642350" cy="1616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Точку с запятой в ряду целых чисел можно заменить на знак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«меньше»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&lt;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568700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Каждое последующее число</a:t>
            </a:r>
          </a:p>
          <a:p>
            <a:pPr algn="ctr"/>
            <a:r>
              <a:rPr lang="ru-RU" sz="3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ряду целых чисел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 предыдущего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42888"/>
            <a:ext cx="6011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целых чисел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Из двух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целых положительных чисел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 то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которое дальше стоит в ряду натуральных чисел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573463"/>
            <a:ext cx="8642350" cy="309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&lt; 10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20 &gt; 2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11 &lt; 234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289 &lt; 290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1000 &gt; 1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42888"/>
            <a:ext cx="6011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целых чисел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169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Любое положительное число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 нуля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541588"/>
            <a:ext cx="8642350" cy="309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100 &gt; 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0 &lt; 1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224 &lt; 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0 &lt; 10000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999 &gt; 0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42888"/>
            <a:ext cx="6011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целых чисел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169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Любое отрицательное число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меньше нуля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541588"/>
            <a:ext cx="8642350" cy="309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-23 &lt; 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-1 &lt; 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0 &gt; -104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0 &gt; -5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-937 &lt; 0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42888"/>
            <a:ext cx="6011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целых чисел</a:t>
            </a:r>
          </a:p>
        </p:txBody>
      </p:sp>
      <p:sp>
        <p:nvSpPr>
          <p:cNvPr id="21508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169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Любое положительное число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 любого отрицательного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541588"/>
            <a:ext cx="8642350" cy="309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21 &gt; -21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-3123 &lt; 1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-10000 &lt; 100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10 &gt; -2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12 &gt; -89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42888"/>
            <a:ext cx="6011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сравнения целых чисел</a:t>
            </a:r>
          </a:p>
        </p:txBody>
      </p:sp>
      <p:sp>
        <p:nvSpPr>
          <p:cNvPr id="22532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двух отрицательных чисел</a:t>
            </a:r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 то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 которого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меньше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036888"/>
            <a:ext cx="8642350" cy="309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-2 &gt; -3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-17 &lt; -6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-987 &gt; -1002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-32 &gt; -33</a:t>
            </a: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-9 &lt; -5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410</Words>
  <Application>Microsoft Office PowerPoint</Application>
  <PresentationFormat>Экран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151</cp:revision>
  <dcterms:created xsi:type="dcterms:W3CDTF">2012-12-15T11:02:59Z</dcterms:created>
  <dcterms:modified xsi:type="dcterms:W3CDTF">2013-12-21T17:06:06Z</dcterms:modified>
</cp:coreProperties>
</file>