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74" y="-90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488A4-31B0-42DC-8871-46238F1D348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55097-9463-4ACC-8D04-5A31B52DD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D3FD0-7AFA-4761-8B9B-9A2E7FD796D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F1FCC-5E9F-4720-A9F7-A4AE349A27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898D2-DCBD-4DFA-9974-5FE6A123E6E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0A82B-695E-444F-9767-ABF0392D3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E1FFD-2BC9-450D-BDC5-A91CBE7418D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DEF23-3D92-4CF1-A912-0394327F28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8CFF0-2EA5-4079-A2BE-DFBFD5680BC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6F424-D6BE-49A6-9B5A-13C61F4D0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26075-36AD-403D-A148-9714A5A96BF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634CE-3244-45F8-BA96-FF1A66CFE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ABC28-F02E-4172-B5FB-0CC5036380E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31125-2A4C-4517-BE87-765CD016C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35411-B021-4A65-A0FE-7D42E7A377F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89C13-4278-495D-90FF-2D0EDAF41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DCF4D-B66D-4A80-923E-29CC98916F9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6BE48-D735-49F1-AE75-37EAE2FCE3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0BEB8-F9E0-4E85-A639-C880DD3CFF7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1EC6C-CF6B-49E0-A55C-BE03947EB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DCCA1-64E9-4BAC-B522-3FFBC9441C5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08B81-892A-42C1-B5A8-164E31231F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DBA5F8-0AE9-40D5-8756-4EF5938E0B2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F0C6B3-7133-4648-94E3-3DB3C560D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Десятичные дроби и метрическая система мер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ДЕСЯТИЧНЫЕ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33543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Большинство людей в мире пользуются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метрической системой мер.</a:t>
            </a:r>
          </a:p>
          <a:p>
            <a:pPr algn="ctr"/>
            <a:endParaRPr lang="ru-RU" sz="20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В этой системе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одна единица получается из другой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умножением или делением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на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и т. д.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Десятичные дроби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метрическая система мер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Метрическая система мер</a:t>
            </a:r>
          </a:p>
        </p:txBody>
      </p:sp>
      <p:sp>
        <p:nvSpPr>
          <p:cNvPr id="14341" name="TextBox 8"/>
          <p:cNvSpPr txBox="1">
            <a:spLocks noChangeArrowheads="1"/>
          </p:cNvSpPr>
          <p:nvPr/>
        </p:nvSpPr>
        <p:spPr bwMode="auto">
          <a:xfrm>
            <a:off x="250825" y="4724400"/>
            <a:ext cx="8642350" cy="15700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Десятичные соотношения между различными метрическими единицами отражены в их названиях.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77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Приставка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«кило»</a:t>
            </a:r>
            <a:endParaRPr lang="en-US" sz="32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означает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увеличение в 1000 раз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Десятичные дроби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метрическая система мер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Приставка кило</a:t>
            </a:r>
          </a:p>
        </p:txBody>
      </p:sp>
      <p:sp>
        <p:nvSpPr>
          <p:cNvPr id="15365" name="TextBox 8"/>
          <p:cNvSpPr txBox="1">
            <a:spLocks noChangeArrowheads="1"/>
          </p:cNvSpPr>
          <p:nvPr/>
        </p:nvSpPr>
        <p:spPr bwMode="auto">
          <a:xfrm>
            <a:off x="250825" y="242093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</p:txBody>
      </p:sp>
      <p:sp>
        <p:nvSpPr>
          <p:cNvPr id="15366" name="TextBox 10"/>
          <p:cNvSpPr txBox="1">
            <a:spLocks noChangeArrowheads="1"/>
          </p:cNvSpPr>
          <p:nvPr/>
        </p:nvSpPr>
        <p:spPr bwMode="auto">
          <a:xfrm>
            <a:off x="250825" y="2963863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километр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это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 метров</a:t>
            </a:r>
          </a:p>
        </p:txBody>
      </p:sp>
      <p:sp>
        <p:nvSpPr>
          <p:cNvPr id="15367" name="TextBox 11"/>
          <p:cNvSpPr txBox="1">
            <a:spLocks noChangeArrowheads="1"/>
          </p:cNvSpPr>
          <p:nvPr/>
        </p:nvSpPr>
        <p:spPr bwMode="auto">
          <a:xfrm>
            <a:off x="250825" y="3551238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метр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это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километра</a:t>
            </a:r>
          </a:p>
          <a:p>
            <a:pPr algn="ctr"/>
            <a:endParaRPr lang="ru-RU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68" name="TextBox 12"/>
          <p:cNvSpPr txBox="1">
            <a:spLocks noChangeArrowheads="1"/>
          </p:cNvSpPr>
          <p:nvPr/>
        </p:nvSpPr>
        <p:spPr bwMode="auto">
          <a:xfrm>
            <a:off x="3851275" y="3762375"/>
            <a:ext cx="11525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7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69" name="TextBox 13"/>
          <p:cNvSpPr txBox="1">
            <a:spLocks noChangeArrowheads="1"/>
          </p:cNvSpPr>
          <p:nvPr/>
        </p:nvSpPr>
        <p:spPr bwMode="auto">
          <a:xfrm>
            <a:off x="3852863" y="4194175"/>
            <a:ext cx="158273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</a:t>
            </a:r>
            <a:endParaRPr lang="en-US" sz="27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887788" y="4230688"/>
            <a:ext cx="111601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1" name="TextBox 15"/>
          <p:cNvSpPr txBox="1">
            <a:spLocks noChangeArrowheads="1"/>
          </p:cNvSpPr>
          <p:nvPr/>
        </p:nvSpPr>
        <p:spPr bwMode="auto">
          <a:xfrm>
            <a:off x="250825" y="489585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метр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0,001 километра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77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Приставка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«гекто»</a:t>
            </a:r>
            <a:endParaRPr lang="en-US" sz="32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означает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увеличение в 100 раз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Десятичные дроби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метрическая система мер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Приставка гекто</a:t>
            </a:r>
          </a:p>
        </p:txBody>
      </p: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250825" y="242093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</p:txBody>
      </p:sp>
      <p:sp>
        <p:nvSpPr>
          <p:cNvPr id="16390" name="TextBox 10"/>
          <p:cNvSpPr txBox="1">
            <a:spLocks noChangeArrowheads="1"/>
          </p:cNvSpPr>
          <p:nvPr/>
        </p:nvSpPr>
        <p:spPr bwMode="auto">
          <a:xfrm>
            <a:off x="250825" y="2963863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гектар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это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 ар</a:t>
            </a:r>
          </a:p>
        </p:txBody>
      </p:sp>
      <p:sp>
        <p:nvSpPr>
          <p:cNvPr id="16391" name="TextBox 11"/>
          <p:cNvSpPr txBox="1">
            <a:spLocks noChangeArrowheads="1"/>
          </p:cNvSpPr>
          <p:nvPr/>
        </p:nvSpPr>
        <p:spPr bwMode="auto">
          <a:xfrm>
            <a:off x="250825" y="3551238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ар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это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гектара</a:t>
            </a:r>
          </a:p>
          <a:p>
            <a:pPr algn="ctr"/>
            <a:endParaRPr lang="ru-RU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92" name="TextBox 12"/>
          <p:cNvSpPr txBox="1">
            <a:spLocks noChangeArrowheads="1"/>
          </p:cNvSpPr>
          <p:nvPr/>
        </p:nvSpPr>
        <p:spPr bwMode="auto">
          <a:xfrm>
            <a:off x="4067175" y="3762375"/>
            <a:ext cx="86518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7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93" name="TextBox 13"/>
          <p:cNvSpPr txBox="1">
            <a:spLocks noChangeArrowheads="1"/>
          </p:cNvSpPr>
          <p:nvPr/>
        </p:nvSpPr>
        <p:spPr bwMode="auto">
          <a:xfrm>
            <a:off x="3995738" y="4194175"/>
            <a:ext cx="9366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endParaRPr lang="en-US" sz="27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103688" y="4230688"/>
            <a:ext cx="82867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5" name="TextBox 15"/>
          <p:cNvSpPr txBox="1">
            <a:spLocks noChangeArrowheads="1"/>
          </p:cNvSpPr>
          <p:nvPr/>
        </p:nvSpPr>
        <p:spPr bwMode="auto">
          <a:xfrm>
            <a:off x="250825" y="489585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ар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0,01 гектара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77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Приставка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«дека»</a:t>
            </a:r>
            <a:endParaRPr lang="en-US" sz="32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означает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увеличение в 10 раз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Десятичные дроби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метрическая система мер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Приставка дека</a:t>
            </a:r>
          </a:p>
        </p:txBody>
      </p:sp>
      <p:sp>
        <p:nvSpPr>
          <p:cNvPr id="17413" name="TextBox 8"/>
          <p:cNvSpPr txBox="1">
            <a:spLocks noChangeArrowheads="1"/>
          </p:cNvSpPr>
          <p:nvPr/>
        </p:nvSpPr>
        <p:spPr bwMode="auto">
          <a:xfrm>
            <a:off x="250825" y="242093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</p:txBody>
      </p:sp>
      <p:sp>
        <p:nvSpPr>
          <p:cNvPr id="17414" name="TextBox 10"/>
          <p:cNvSpPr txBox="1">
            <a:spLocks noChangeArrowheads="1"/>
          </p:cNvSpPr>
          <p:nvPr/>
        </p:nvSpPr>
        <p:spPr bwMode="auto">
          <a:xfrm>
            <a:off x="250825" y="2963863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декалитр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это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 литров</a:t>
            </a:r>
          </a:p>
        </p:txBody>
      </p:sp>
      <p:sp>
        <p:nvSpPr>
          <p:cNvPr id="17415" name="TextBox 11"/>
          <p:cNvSpPr txBox="1">
            <a:spLocks noChangeArrowheads="1"/>
          </p:cNvSpPr>
          <p:nvPr/>
        </p:nvSpPr>
        <p:spPr bwMode="auto">
          <a:xfrm>
            <a:off x="250825" y="3551238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литр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это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декалитра</a:t>
            </a:r>
          </a:p>
          <a:p>
            <a:pPr algn="ctr"/>
            <a:endParaRPr lang="ru-RU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416" name="TextBox 12"/>
          <p:cNvSpPr txBox="1">
            <a:spLocks noChangeArrowheads="1"/>
          </p:cNvSpPr>
          <p:nvPr/>
        </p:nvSpPr>
        <p:spPr bwMode="auto">
          <a:xfrm>
            <a:off x="4176713" y="3762375"/>
            <a:ext cx="61118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7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417" name="TextBox 13"/>
          <p:cNvSpPr txBox="1">
            <a:spLocks noChangeArrowheads="1"/>
          </p:cNvSpPr>
          <p:nvPr/>
        </p:nvSpPr>
        <p:spPr bwMode="auto">
          <a:xfrm>
            <a:off x="3995738" y="4194175"/>
            <a:ext cx="9366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endParaRPr lang="en-US" sz="27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176713" y="4230688"/>
            <a:ext cx="611187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9" name="TextBox 15"/>
          <p:cNvSpPr txBox="1">
            <a:spLocks noChangeArrowheads="1"/>
          </p:cNvSpPr>
          <p:nvPr/>
        </p:nvSpPr>
        <p:spPr bwMode="auto">
          <a:xfrm>
            <a:off x="250825" y="489585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литр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0,1 декалитра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77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Приставка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«деци»</a:t>
            </a:r>
            <a:endParaRPr lang="en-US" sz="32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означает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уменьшение в 10 раз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Десятичные дроби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метрическая система мер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Приставка деци</a:t>
            </a:r>
          </a:p>
        </p:txBody>
      </p:sp>
      <p:sp>
        <p:nvSpPr>
          <p:cNvPr id="18437" name="TextBox 8"/>
          <p:cNvSpPr txBox="1">
            <a:spLocks noChangeArrowheads="1"/>
          </p:cNvSpPr>
          <p:nvPr/>
        </p:nvSpPr>
        <p:spPr bwMode="auto">
          <a:xfrm>
            <a:off x="250825" y="242093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</p:txBody>
      </p:sp>
      <p:sp>
        <p:nvSpPr>
          <p:cNvPr id="18438" name="TextBox 10"/>
          <p:cNvSpPr txBox="1">
            <a:spLocks noChangeArrowheads="1"/>
          </p:cNvSpPr>
          <p:nvPr/>
        </p:nvSpPr>
        <p:spPr bwMode="auto">
          <a:xfrm>
            <a:off x="250825" y="296386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дециметр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это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метра</a:t>
            </a:r>
          </a:p>
          <a:p>
            <a:pPr algn="ctr"/>
            <a:endParaRPr lang="ru-RU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439" name="TextBox 11"/>
          <p:cNvSpPr txBox="1">
            <a:spLocks noChangeArrowheads="1"/>
          </p:cNvSpPr>
          <p:nvPr/>
        </p:nvSpPr>
        <p:spPr bwMode="auto">
          <a:xfrm>
            <a:off x="250825" y="429260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дециметр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0,1 метра</a:t>
            </a:r>
          </a:p>
        </p:txBody>
      </p:sp>
      <p:sp>
        <p:nvSpPr>
          <p:cNvPr id="18440" name="TextBox 12"/>
          <p:cNvSpPr txBox="1">
            <a:spLocks noChangeArrowheads="1"/>
          </p:cNvSpPr>
          <p:nvPr/>
        </p:nvSpPr>
        <p:spPr bwMode="auto">
          <a:xfrm>
            <a:off x="5040313" y="3136900"/>
            <a:ext cx="611187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7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441" name="TextBox 13"/>
          <p:cNvSpPr txBox="1">
            <a:spLocks noChangeArrowheads="1"/>
          </p:cNvSpPr>
          <p:nvPr/>
        </p:nvSpPr>
        <p:spPr bwMode="auto">
          <a:xfrm>
            <a:off x="4859338" y="3568700"/>
            <a:ext cx="9366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endParaRPr lang="en-US" sz="27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040313" y="3605213"/>
            <a:ext cx="611187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3" name="TextBox 15"/>
          <p:cNvSpPr txBox="1">
            <a:spLocks noChangeArrowheads="1"/>
          </p:cNvSpPr>
          <p:nvPr/>
        </p:nvSpPr>
        <p:spPr bwMode="auto">
          <a:xfrm>
            <a:off x="250825" y="486886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метр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 дециметров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77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Приставка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«санти»</a:t>
            </a:r>
            <a:endParaRPr lang="en-US" sz="32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означает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уменьшение в 100 раз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Десятичные дроби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метрическая система мер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Приставка санти</a:t>
            </a:r>
          </a:p>
        </p:txBody>
      </p:sp>
      <p:sp>
        <p:nvSpPr>
          <p:cNvPr id="19461" name="TextBox 8"/>
          <p:cNvSpPr txBox="1">
            <a:spLocks noChangeArrowheads="1"/>
          </p:cNvSpPr>
          <p:nvPr/>
        </p:nvSpPr>
        <p:spPr bwMode="auto">
          <a:xfrm>
            <a:off x="250825" y="242093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</p:txBody>
      </p:sp>
      <p:sp>
        <p:nvSpPr>
          <p:cNvPr id="19462" name="TextBox 10"/>
          <p:cNvSpPr txBox="1">
            <a:spLocks noChangeArrowheads="1"/>
          </p:cNvSpPr>
          <p:nvPr/>
        </p:nvSpPr>
        <p:spPr bwMode="auto">
          <a:xfrm>
            <a:off x="250825" y="296386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сантиметр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это 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метра</a:t>
            </a:r>
          </a:p>
          <a:p>
            <a:pPr algn="ctr"/>
            <a:endParaRPr lang="ru-RU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463" name="TextBox 11"/>
          <p:cNvSpPr txBox="1">
            <a:spLocks noChangeArrowheads="1"/>
          </p:cNvSpPr>
          <p:nvPr/>
        </p:nvSpPr>
        <p:spPr bwMode="auto">
          <a:xfrm>
            <a:off x="250825" y="429260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сантиметр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0,01 метра</a:t>
            </a:r>
          </a:p>
        </p:txBody>
      </p:sp>
      <p:sp>
        <p:nvSpPr>
          <p:cNvPr id="19464" name="TextBox 12"/>
          <p:cNvSpPr txBox="1">
            <a:spLocks noChangeArrowheads="1"/>
          </p:cNvSpPr>
          <p:nvPr/>
        </p:nvSpPr>
        <p:spPr bwMode="auto">
          <a:xfrm>
            <a:off x="5040313" y="3136900"/>
            <a:ext cx="611187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7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465" name="TextBox 13"/>
          <p:cNvSpPr txBox="1">
            <a:spLocks noChangeArrowheads="1"/>
          </p:cNvSpPr>
          <p:nvPr/>
        </p:nvSpPr>
        <p:spPr bwMode="auto">
          <a:xfrm>
            <a:off x="4932363" y="3568700"/>
            <a:ext cx="93503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endParaRPr lang="en-US" sz="27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040313" y="3605213"/>
            <a:ext cx="68421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7" name="TextBox 15"/>
          <p:cNvSpPr txBox="1">
            <a:spLocks noChangeArrowheads="1"/>
          </p:cNvSpPr>
          <p:nvPr/>
        </p:nvSpPr>
        <p:spPr bwMode="auto">
          <a:xfrm>
            <a:off x="250825" y="486886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метр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 сантиметров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77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Приставка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«милли»</a:t>
            </a:r>
            <a:endParaRPr lang="en-US" sz="32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означает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уменьшение в 1000 раз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Десятичные дроби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метрическая система мер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Приставка милли</a:t>
            </a:r>
          </a:p>
        </p:txBody>
      </p:sp>
      <p:sp>
        <p:nvSpPr>
          <p:cNvPr id="20485" name="TextBox 8"/>
          <p:cNvSpPr txBox="1">
            <a:spLocks noChangeArrowheads="1"/>
          </p:cNvSpPr>
          <p:nvPr/>
        </p:nvSpPr>
        <p:spPr bwMode="auto">
          <a:xfrm>
            <a:off x="250825" y="242093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</p:txBody>
      </p:sp>
      <p:sp>
        <p:nvSpPr>
          <p:cNvPr id="20486" name="TextBox 10"/>
          <p:cNvSpPr txBox="1">
            <a:spLocks noChangeArrowheads="1"/>
          </p:cNvSpPr>
          <p:nvPr/>
        </p:nvSpPr>
        <p:spPr bwMode="auto">
          <a:xfrm>
            <a:off x="250825" y="296386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миллиметр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это 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метра</a:t>
            </a:r>
          </a:p>
          <a:p>
            <a:pPr algn="ctr"/>
            <a:endParaRPr lang="ru-RU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7" name="TextBox 11"/>
          <p:cNvSpPr txBox="1">
            <a:spLocks noChangeArrowheads="1"/>
          </p:cNvSpPr>
          <p:nvPr/>
        </p:nvSpPr>
        <p:spPr bwMode="auto">
          <a:xfrm>
            <a:off x="250825" y="429260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миллиметр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0,001 метра</a:t>
            </a:r>
          </a:p>
        </p:txBody>
      </p:sp>
      <p:sp>
        <p:nvSpPr>
          <p:cNvPr id="20488" name="TextBox 12"/>
          <p:cNvSpPr txBox="1">
            <a:spLocks noChangeArrowheads="1"/>
          </p:cNvSpPr>
          <p:nvPr/>
        </p:nvSpPr>
        <p:spPr bwMode="auto">
          <a:xfrm>
            <a:off x="4967288" y="3136900"/>
            <a:ext cx="973137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7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9" name="TextBox 13"/>
          <p:cNvSpPr txBox="1">
            <a:spLocks noChangeArrowheads="1"/>
          </p:cNvSpPr>
          <p:nvPr/>
        </p:nvSpPr>
        <p:spPr bwMode="auto">
          <a:xfrm>
            <a:off x="4859338" y="3568700"/>
            <a:ext cx="129698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</a:t>
            </a:r>
            <a:endParaRPr lang="en-US" sz="27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040313" y="3605213"/>
            <a:ext cx="90011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1" name="TextBox 15"/>
          <p:cNvSpPr txBox="1">
            <a:spLocks noChangeArrowheads="1"/>
          </p:cNvSpPr>
          <p:nvPr/>
        </p:nvSpPr>
        <p:spPr bwMode="auto">
          <a:xfrm>
            <a:off x="250825" y="486886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метр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 миллиметров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150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150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1510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означают приставки кило? гекто? дека? деци? санти? милли? 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1" name="TextBox 15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Десятичные дроби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метрическая система мер</a:t>
            </a:r>
          </a:p>
        </p:txBody>
      </p:sp>
      <p:sp>
        <p:nvSpPr>
          <p:cNvPr id="21512" name="TextBox 14"/>
          <p:cNvSpPr txBox="1">
            <a:spLocks noChangeArrowheads="1"/>
          </p:cNvSpPr>
          <p:nvPr/>
        </p:nvSpPr>
        <p:spPr bwMode="auto">
          <a:xfrm>
            <a:off x="250825" y="2636838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Переведите в сантиметры длину, равную: 5 километров 50 гектометров 60 дециметров 20 сантиметров.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3" name="TextBox 14"/>
          <p:cNvSpPr txBox="1">
            <a:spLocks noChangeArrowheads="1"/>
          </p:cNvSpPr>
          <p:nvPr/>
        </p:nvSpPr>
        <p:spPr bwMode="auto">
          <a:xfrm>
            <a:off x="250825" y="3500438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Назовите величину, равную 1234 м.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4" name="TextBox 14"/>
          <p:cNvSpPr txBox="1">
            <a:spLocks noChangeArrowheads="1"/>
          </p:cNvSpPr>
          <p:nvPr/>
        </p:nvSpPr>
        <p:spPr bwMode="auto">
          <a:xfrm>
            <a:off x="250825" y="4006850"/>
            <a:ext cx="8640763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Назовите величину, равную 5050,055 м.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5" name="TextBox 14"/>
          <p:cNvSpPr txBox="1">
            <a:spLocks noChangeArrowheads="1"/>
          </p:cNvSpPr>
          <p:nvPr/>
        </p:nvSpPr>
        <p:spPr bwMode="auto">
          <a:xfrm>
            <a:off x="250825" y="4508500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грамм в килокилограмме?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6" name="TextBox 14"/>
          <p:cNvSpPr txBox="1">
            <a:spLocks noChangeArrowheads="1"/>
          </p:cNvSpPr>
          <p:nvPr/>
        </p:nvSpPr>
        <p:spPr bwMode="auto">
          <a:xfrm>
            <a:off x="250825" y="5014913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дециграмм в 73123 кг?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7" name="TextBox 14"/>
          <p:cNvSpPr txBox="1">
            <a:spLocks noChangeArrowheads="1"/>
          </p:cNvSpPr>
          <p:nvPr/>
        </p:nvSpPr>
        <p:spPr bwMode="auto">
          <a:xfrm>
            <a:off x="250825" y="5518150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Верно ли, что 10 м длиннее 1000000 миллиметров?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315</Words>
  <Application>Microsoft Office PowerPoint</Application>
  <PresentationFormat>Экран (4:3)</PresentationFormat>
  <Paragraphs>103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96</cp:revision>
  <dcterms:created xsi:type="dcterms:W3CDTF">2012-12-15T11:02:59Z</dcterms:created>
  <dcterms:modified xsi:type="dcterms:W3CDTF">2013-12-11T05:53:48Z</dcterms:modified>
</cp:coreProperties>
</file>