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09C56D-BF19-4310-B838-FC218DC58A1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A59D1B-F6F1-40CD-9E97-1D87AA381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83B2-8C55-425B-9C9C-5E9F3F2CAB2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3CC81-A18F-4695-9A63-D3DD919D0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1FF6-F7C1-4BD3-9C9A-7DC69B394F5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65BC3-95B3-4CD5-BD49-2FCE8C550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E575-461C-4ED2-8D6D-A1A12D0BFA2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399F-BC75-4A39-B2AA-1C75FE0CD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7C74-8391-435D-B294-D3A48068CB7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92C2A-0D39-43C8-804D-ECC4F4190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651DD-6817-41F1-9597-7BD334809E9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DF1D-A4BB-4EE1-861E-9FE5C08B3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10E4-5AF7-4801-90E8-D6C9F945BAA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456D-F1DD-4627-B69D-B914B8651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858F-8E73-4F4F-9C93-59DA74A7788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7D06D-83D4-47B5-B123-16F8BC9DC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440B-FC71-49AA-AB10-499850F2CE8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0B01B-974B-4093-970F-3D8837DE8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F996-D71C-4F28-8701-29E3D59AFA4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FE68-AEB3-4C52-AA4D-A29CF2FE5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DB33-E4AB-4F09-B065-29C41E06E59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0810-41F4-4F8A-915C-F6038DCDA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571D9-1609-4ACA-9369-67509F6B992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DA8EA-B8E1-424C-8576-8310CD058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D1D174-24CA-41F0-8CB7-2B704F7E01B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59E1D3-8187-4E3B-A9F1-1E07A2B5D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5.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Понятие о процентах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ПРОЦЕНТЫ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Задачи на проценты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 по сути,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являются задачами на дроби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 дроби особого вида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со знаменателем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задачах на проценты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293985"/>
            <a:ext cx="8640960" cy="2419509"/>
          </a:xfrm>
          <a:prstGeom prst="rect">
            <a:avLst/>
          </a:prstGeom>
          <a:blipFill rotWithShape="1">
            <a:blip r:embed="rId3"/>
            <a:stretch>
              <a:fillRect t="-4030" b="-831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процент?</a:t>
            </a:r>
          </a:p>
        </p:txBody>
      </p:sp>
      <p:sp>
        <p:nvSpPr>
          <p:cNvPr id="24583" name="TextBox 14"/>
          <p:cNvSpPr txBox="1">
            <a:spLocks noChangeArrowheads="1"/>
          </p:cNvSpPr>
          <p:nvPr/>
        </p:nvSpPr>
        <p:spPr bwMode="auto">
          <a:xfrm>
            <a:off x="250825" y="225901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Найдите один процент от чисел: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250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7300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1000000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250825" y="310991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от числа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200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составляет число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250825" y="3608388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Скольким процентам от числа 1 соответствует осьмушка?</a:t>
            </a:r>
          </a:p>
        </p:txBody>
      </p:sp>
      <p:sp>
        <p:nvSpPr>
          <p:cNvPr id="24586" name="TextBox 24"/>
          <p:cNvSpPr txBox="1">
            <a:spLocks noChangeArrowheads="1"/>
          </p:cNvSpPr>
          <p:nvPr/>
        </p:nvSpPr>
        <p:spPr bwMode="auto">
          <a:xfrm>
            <a:off x="250825" y="414496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Каким дробям соответствует: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56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120%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0,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? </a:t>
            </a:r>
          </a:p>
        </p:txBody>
      </p: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1408975"/>
          </a:xfrm>
          <a:prstGeom prst="rect">
            <a:avLst/>
          </a:prstGeom>
          <a:blipFill rotWithShape="1">
            <a:blip r:embed="rId2"/>
            <a:stretch>
              <a:fillRect t="-6926" b="-562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процента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759075"/>
            <a:ext cx="8642350" cy="1168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Для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обозначения процента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используется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знак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987800"/>
            <a:ext cx="8642350" cy="22463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Вместо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 от данного числа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» можно говорить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данного числа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40322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Исторически сложилось так,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что некоторые дроби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с числителем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имеют,</a:t>
            </a:r>
          </a:p>
          <a:p>
            <a:pPr algn="ctr"/>
            <a:r>
              <a:rPr lang="ru-RU" sz="3200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кроме общепринятого математического</a:t>
            </a:r>
          </a:p>
          <a:p>
            <a:pPr algn="ctr"/>
            <a:r>
              <a:rPr lang="ru-RU" sz="3200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стандартного названия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(оно выражается числительным),</a:t>
            </a:r>
          </a:p>
          <a:p>
            <a:pPr algn="ctr"/>
            <a:r>
              <a:rPr lang="ru-RU" sz="3200" i="1">
                <a:solidFill>
                  <a:srgbClr val="63252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ещё и своё индивидуальное название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(выражается существительным).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названия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названия дробей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44824"/>
            <a:ext cx="8640960" cy="3636316"/>
          </a:xfrm>
          <a:prstGeom prst="rect">
            <a:avLst/>
          </a:prstGeom>
          <a:blipFill rotWithShape="1">
            <a:blip r:embed="rId3"/>
            <a:stretch>
              <a:fillRect l="-846" r="-846" b="-469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названия дробей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184785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Дробей,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имеющих индивидуальные названия, мало.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78936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названии последней дроби хорошо видно устаревшее русское название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цифры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«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осемь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», или «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осмь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695455"/>
            <a:ext cx="8640960" cy="1032911"/>
          </a:xfrm>
          <a:prstGeom prst="rect">
            <a:avLst/>
          </a:prstGeom>
          <a:blipFill rotWithShape="1">
            <a:blip r:embed="rId3"/>
            <a:stretch>
              <a:fillRect l="-846" t="-4118" r="-846" b="-352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094288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старину индивидуальные названия имело большее количество дробей, чем сейчас.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Более того, была даже некоторая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названий таких дробей.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ИСТОРИЧЕСКИЕ ПРИМЕРЫ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названия дробей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8820"/>
            <a:ext cx="8640960" cy="1834669"/>
          </a:xfrm>
          <a:prstGeom prst="rect">
            <a:avLst/>
          </a:prstGeom>
          <a:blipFill rotWithShape="1">
            <a:blip r:embed="rId3"/>
            <a:stretch>
              <a:fillRect t="-1661" b="-66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699030"/>
            <a:ext cx="8640960" cy="2029723"/>
          </a:xfrm>
          <a:prstGeom prst="rect">
            <a:avLst/>
          </a:prstGeom>
          <a:blipFill rotWithShape="1">
            <a:blip r:embed="rId4"/>
            <a:stretch>
              <a:fillRect l="-141" t="-1502" r="-141" b="-30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027495" y="4914165"/>
            <a:ext cx="8640960" cy="4644092"/>
          </a:xfrm>
          <a:prstGeom prst="rect">
            <a:avLst/>
          </a:prstGeom>
          <a:blipFill rotWithShape="1">
            <a:blip r:embed="rId5"/>
            <a:stretch>
              <a:fillRect t="-656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ИСТОРИЧЕСКИЕ ПРИМЕРЫ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названия дробей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8820"/>
            <a:ext cx="8640960" cy="964367"/>
          </a:xfrm>
          <a:prstGeom prst="rect">
            <a:avLst/>
          </a:prstGeom>
          <a:blipFill rotWithShape="1">
            <a:blip r:embed="rId3"/>
            <a:stretch>
              <a:fillRect b="-1202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843935"/>
            <a:ext cx="8640960" cy="964367"/>
          </a:xfrm>
          <a:prstGeom prst="rect">
            <a:avLst/>
          </a:prstGeom>
          <a:blipFill rotWithShape="1">
            <a:blip r:embed="rId4"/>
            <a:stretch>
              <a:fillRect t="-3165" b="-189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879050"/>
            <a:ext cx="8640960" cy="964367"/>
          </a:xfrm>
          <a:prstGeom prst="rect">
            <a:avLst/>
          </a:prstGeom>
          <a:blipFill rotWithShape="1">
            <a:blip r:embed="rId5"/>
            <a:stretch>
              <a:fillRect t="-3145" b="-125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</a:rPr>
              <a:t>Почти во всех</a:t>
            </a:r>
          </a:p>
          <a:p>
            <a:pPr algn="ctr"/>
            <a:r>
              <a:rPr lang="ru-RU" sz="3500">
                <a:latin typeface="Verdana" pitchFamily="34" charset="0"/>
              </a:rPr>
              <a:t>индивидуальных названиях дробей присутствуют</a:t>
            </a:r>
          </a:p>
          <a:p>
            <a:pPr algn="ctr"/>
            <a:r>
              <a:rPr lang="ru-RU" sz="3500">
                <a:latin typeface="Verdana" pitchFamily="34" charset="0"/>
              </a:rPr>
              <a:t>названия их </a:t>
            </a:r>
            <a:r>
              <a:rPr lang="ru-RU" sz="3500" b="1">
                <a:latin typeface="Verdana" pitchFamily="34" charset="0"/>
              </a:rPr>
              <a:t>знаменателей</a:t>
            </a:r>
            <a:r>
              <a:rPr lang="ru-RU" sz="3500">
                <a:latin typeface="Verdana" pitchFamily="34" charset="0"/>
              </a:rPr>
              <a:t>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о процентах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Происхождение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названия «процент»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578225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</a:rPr>
              <a:t>Процент в переводе с латыни значит</a:t>
            </a:r>
          </a:p>
          <a:p>
            <a:pPr algn="ctr"/>
            <a:r>
              <a:rPr lang="ru-RU" sz="3500">
                <a:latin typeface="Verdana" pitchFamily="34" charset="0"/>
              </a:rPr>
              <a:t>«</a:t>
            </a:r>
            <a:r>
              <a:rPr lang="ru-RU" sz="3500" b="1">
                <a:latin typeface="Verdana" pitchFamily="34" charset="0"/>
              </a:rPr>
              <a:t>от сотни</a:t>
            </a:r>
            <a:r>
              <a:rPr lang="ru-RU" sz="3500">
                <a:latin typeface="Verdana" pitchFamily="34" charset="0"/>
              </a:rPr>
              <a:t>», «</a:t>
            </a:r>
            <a:r>
              <a:rPr lang="ru-RU" sz="3500" b="1">
                <a:latin typeface="Verdana" pitchFamily="34" charset="0"/>
              </a:rPr>
              <a:t>из сотни</a:t>
            </a:r>
            <a:r>
              <a:rPr lang="ru-RU" sz="3500">
                <a:latin typeface="Verdana" pitchFamily="34" charset="0"/>
              </a:rPr>
              <a:t>».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364163"/>
            <a:ext cx="8642350" cy="1158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</a:rPr>
              <a:t>Старое русское название</a:t>
            </a:r>
          </a:p>
          <a:p>
            <a:pPr algn="ctr"/>
            <a:r>
              <a:rPr lang="ru-RU" sz="3500">
                <a:latin typeface="Verdana" pitchFamily="34" charset="0"/>
              </a:rPr>
              <a:t>процента – «</a:t>
            </a:r>
            <a:r>
              <a:rPr lang="ru-RU" sz="3500" b="1">
                <a:latin typeface="Verdana" pitchFamily="34" charset="0"/>
              </a:rPr>
              <a:t>отсоток</a:t>
            </a:r>
            <a:r>
              <a:rPr lang="ru-RU" sz="3500">
                <a:latin typeface="Verdana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Проценты – это всего лишь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специальные названия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для некоторых дробей.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74613"/>
            <a:ext cx="3132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процентах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процент?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04006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Сказать «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сорок три процента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» всё равно что сказать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сорок три сотых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824155"/>
            <a:ext cx="8640960" cy="1431161"/>
          </a:xfrm>
          <a:prstGeom prst="rect">
            <a:avLst/>
          </a:prstGeom>
          <a:blipFill rotWithShape="1">
            <a:blip r:embed="rId3"/>
            <a:stretch>
              <a:fillRect t="-6809" b="-468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277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127</cp:revision>
  <dcterms:created xsi:type="dcterms:W3CDTF">2012-12-15T11:02:59Z</dcterms:created>
  <dcterms:modified xsi:type="dcterms:W3CDTF">2013-12-21T16:51:43Z</dcterms:modified>
</cp:coreProperties>
</file>