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D10"/>
    <a:srgbClr val="0000FF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438" autoAdjust="0"/>
  </p:normalViewPr>
  <p:slideViewPr>
    <p:cSldViewPr>
      <p:cViewPr varScale="1">
        <p:scale>
          <a:sx n="68" d="100"/>
          <a:sy n="68" d="100"/>
        </p:scale>
        <p:origin x="-804" y="-108"/>
      </p:cViewPr>
      <p:guideLst>
        <p:guide orient="horz" pos="261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658BD-9C42-4CAA-ACAE-61886876B6A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75CFD-BA51-4D0C-90F4-729159823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A2DD-014E-4FEF-BA13-BAAF47B2A78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FE44B-8CCB-4E2B-B6A2-637A6B0D7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9CAD3-FD19-43CC-B515-07F9A213151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07AC8-1D68-434A-AFB7-4947C9666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921-488D-4B22-BB6E-42E3730BD15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2DAC5-D8C8-4AE6-AA2F-C39EC10B07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6D8F-A1B3-42BB-8C9B-39F7F3AB8D3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5EE70-36B4-44F8-92A4-6D179F02C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B4FC5-97D6-486E-8663-15A091D3491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E5A98-53BD-4616-AD43-9A75674A7B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CA36D-77C3-4CBE-98E6-492AD3DC9DE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3339E-EF19-4800-82B1-B589713CBF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EE94-19AA-4CAA-9F57-2DF2D4F0E23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9034F-F1FF-4374-9FD2-AEA13159C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C782D-3471-421E-85C0-933CBDED334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2398-AF51-40B2-A951-C06F8BCB90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50783-BA15-4E94-96D7-7EAD0C5CF22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57D12-49CC-41F9-A1D8-481B4579A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1EA0F-7CFC-433D-8812-CD9185C33F6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2B2BC-9141-4A68-A5EE-8BD8E57B4F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3465DC-DB3B-4C0F-B8F0-273B2B0F9BE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496493-B4E8-4CB3-837C-8F9F2ABBD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3.3 Параллелограмм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III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ЭЛЕМЕНТЫ ГЕОМЕТРИИ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253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2532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2534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Какой четырёхугольник называется параллелограммом?</a:t>
            </a:r>
          </a:p>
        </p:txBody>
      </p:sp>
      <p:sp>
        <p:nvSpPr>
          <p:cNvPr id="22535" name="TextBox 15"/>
          <p:cNvSpPr txBox="1">
            <a:spLocks noChangeArrowheads="1"/>
          </p:cNvSpPr>
          <p:nvPr/>
        </p:nvSpPr>
        <p:spPr bwMode="auto">
          <a:xfrm>
            <a:off x="0" y="274638"/>
            <a:ext cx="31321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</a:t>
            </a:r>
          </a:p>
        </p:txBody>
      </p:sp>
      <p:sp>
        <p:nvSpPr>
          <p:cNvPr id="22536" name="TextBox 14"/>
          <p:cNvSpPr txBox="1">
            <a:spLocks noChangeArrowheads="1"/>
          </p:cNvSpPr>
          <p:nvPr/>
        </p:nvSpPr>
        <p:spPr bwMode="auto">
          <a:xfrm>
            <a:off x="250825" y="2278063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Перечислите свойства сторон, углов и диагоналей параллелограмма. Какие из этих свойств являются характеристическими?</a:t>
            </a:r>
          </a:p>
        </p:txBody>
      </p:sp>
      <p:sp>
        <p:nvSpPr>
          <p:cNvPr id="22537" name="TextBox 14"/>
          <p:cNvSpPr txBox="1">
            <a:spLocks noChangeArrowheads="1"/>
          </p:cNvSpPr>
          <p:nvPr/>
        </p:nvSpPr>
        <p:spPr bwMode="auto">
          <a:xfrm>
            <a:off x="250825" y="3451225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особые виды параллелограммов вы знаете? Назовите их и укажите их свойства.</a:t>
            </a:r>
          </a:p>
        </p:txBody>
      </p:sp>
      <p:sp>
        <p:nvSpPr>
          <p:cNvPr id="22538" name="TextBox 14"/>
          <p:cNvSpPr txBox="1">
            <a:spLocks noChangeArrowheads="1"/>
          </p:cNvSpPr>
          <p:nvPr/>
        </p:nvSpPr>
        <p:spPr bwMode="auto">
          <a:xfrm>
            <a:off x="250825" y="4292600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называется высотой параллелограмма?</a:t>
            </a:r>
          </a:p>
        </p:txBody>
      </p:sp>
      <p:sp>
        <p:nvSpPr>
          <p:cNvPr id="22539" name="TextBox 14"/>
          <p:cNvSpPr txBox="1">
            <a:spLocks noChangeArrowheads="1"/>
          </p:cNvSpPr>
          <p:nvPr/>
        </p:nvSpPr>
        <p:spPr bwMode="auto">
          <a:xfrm>
            <a:off x="250825" y="4797425"/>
            <a:ext cx="8640763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вычислить площадь параллелограмма?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0621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Четырёхугольник,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 стороны которого попарно параллельны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параллелограммом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43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274638"/>
            <a:ext cx="31321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3429000"/>
            <a:ext cx="8640762" cy="28352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0825" y="2835275"/>
            <a:ext cx="8642350" cy="9540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Диагональ параллелограмма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разбивает его на два равных треугольника.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274638"/>
            <a:ext cx="31321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сторон, углов и диагоналей параллелограмма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1268413"/>
            <a:ext cx="8640762" cy="14668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843338"/>
            <a:ext cx="8642350" cy="9540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 стороны параллелограмма равны.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851400"/>
            <a:ext cx="8642350" cy="9540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 углы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параллелограмма равны.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859463"/>
            <a:ext cx="8642350" cy="9540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Диагонали параллелограмма точкой пересечения делятся пополам.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0" y="274638"/>
            <a:ext cx="31321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сторон, углов и диагоналей параллелограмма</a:t>
            </a:r>
          </a:p>
        </p:txBody>
      </p:sp>
      <p:sp>
        <p:nvSpPr>
          <p:cNvPr id="16388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 стороны параллелограмма равны.</a:t>
            </a:r>
          </a:p>
        </p:txBody>
      </p:sp>
      <p:sp>
        <p:nvSpPr>
          <p:cNvPr id="16389" name="TextBox 10"/>
          <p:cNvSpPr txBox="1">
            <a:spLocks noChangeArrowheads="1"/>
          </p:cNvSpPr>
          <p:nvPr/>
        </p:nvSpPr>
        <p:spPr bwMode="auto">
          <a:xfrm>
            <a:off x="250825" y="1773238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 углы параллелограмма равны.</a:t>
            </a: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50825" y="227647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Диагонали параллелограмма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точкой пересечения делятся пополам.</a:t>
            </a:r>
          </a:p>
        </p:txBody>
      </p:sp>
      <p:sp>
        <p:nvSpPr>
          <p:cNvPr id="16391" name="TextBox 12"/>
          <p:cNvSpPr txBox="1">
            <a:spLocks noChangeArrowheads="1"/>
          </p:cNvSpPr>
          <p:nvPr/>
        </p:nvSpPr>
        <p:spPr bwMode="auto">
          <a:xfrm>
            <a:off x="250825" y="3141663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Каждое из этих свойств параллелограмма –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характеристическое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4924425"/>
            <a:ext cx="8642350" cy="1384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Про каждое из этих свойств можно сказать, что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из всех четырёхугольников им обладает только параллелограмм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274638"/>
            <a:ext cx="31321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сторон, углов и диагоналей параллелограмма</a:t>
            </a:r>
          </a:p>
        </p:txBody>
      </p:sp>
      <p:sp>
        <p:nvSpPr>
          <p:cNvPr id="17412" name="TextBox 12"/>
          <p:cNvSpPr txBox="1">
            <a:spLocks noChangeArrowheads="1"/>
          </p:cNvSpPr>
          <p:nvPr/>
        </p:nvSpPr>
        <p:spPr bwMode="auto">
          <a:xfrm>
            <a:off x="250825" y="1268413"/>
            <a:ext cx="4968875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Другими словами:</a:t>
            </a:r>
          </a:p>
        </p:txBody>
      </p:sp>
      <p:sp>
        <p:nvSpPr>
          <p:cNvPr id="2" name="Блок-схема: данные 1"/>
          <p:cNvSpPr/>
          <p:nvPr/>
        </p:nvSpPr>
        <p:spPr>
          <a:xfrm>
            <a:off x="5653088" y="1511300"/>
            <a:ext cx="2879725" cy="960438"/>
          </a:xfrm>
          <a:prstGeom prst="flowChartInputOutpu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4" name="TextBox 2"/>
          <p:cNvSpPr txBox="1">
            <a:spLocks noChangeArrowheads="1"/>
          </p:cNvSpPr>
          <p:nvPr/>
        </p:nvSpPr>
        <p:spPr bwMode="auto">
          <a:xfrm>
            <a:off x="5219700" y="2232025"/>
            <a:ext cx="4333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ru-RU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15" name="TextBox 14"/>
          <p:cNvSpPr txBox="1">
            <a:spLocks noChangeArrowheads="1"/>
          </p:cNvSpPr>
          <p:nvPr/>
        </p:nvSpPr>
        <p:spPr bwMode="auto">
          <a:xfrm>
            <a:off x="5867400" y="1152525"/>
            <a:ext cx="4333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ru-RU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16" name="TextBox 15"/>
          <p:cNvSpPr txBox="1">
            <a:spLocks noChangeArrowheads="1"/>
          </p:cNvSpPr>
          <p:nvPr/>
        </p:nvSpPr>
        <p:spPr bwMode="auto">
          <a:xfrm>
            <a:off x="8532813" y="1152525"/>
            <a:ext cx="4333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ru-RU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17" name="TextBox 16"/>
          <p:cNvSpPr txBox="1">
            <a:spLocks noChangeArrowheads="1"/>
          </p:cNvSpPr>
          <p:nvPr/>
        </p:nvSpPr>
        <p:spPr bwMode="auto">
          <a:xfrm>
            <a:off x="7958138" y="2232025"/>
            <a:ext cx="450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ru-RU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50825" y="5373688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в четырёхугольнике диагонали точкой пересечения делятся пополам, то этот четырёхугольник – параллелограмм.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0825" y="2781300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в четырёхугольнике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АВСD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АВ=СD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ВС=АD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АВСD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 параллелограмм.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825" y="4076700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в четырёхугольнике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АВСD</a:t>
            </a:r>
          </a:p>
          <a:p>
            <a:pPr algn="ctr"/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∠А=∠С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∠В=∠D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АВСD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 параллелограмм.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227763" y="1511300"/>
            <a:ext cx="1730375" cy="95885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5653088" y="1511300"/>
            <a:ext cx="2879725" cy="95885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7032625" y="1930400"/>
            <a:ext cx="120650" cy="1222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6588125" y="1700213"/>
            <a:ext cx="144463" cy="984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7451725" y="2182813"/>
            <a:ext cx="144463" cy="984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6291263" y="2157413"/>
            <a:ext cx="142875" cy="128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6372225" y="2149475"/>
            <a:ext cx="144463" cy="127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7596188" y="1716088"/>
            <a:ext cx="144462" cy="128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7678738" y="1708150"/>
            <a:ext cx="142875" cy="128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274638"/>
            <a:ext cx="31321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Виды параллелограммов</a:t>
            </a:r>
          </a:p>
        </p:txBody>
      </p:sp>
      <p:sp>
        <p:nvSpPr>
          <p:cNvPr id="18436" name="TextBox 24"/>
          <p:cNvSpPr txBox="1">
            <a:spLocks noChangeArrowheads="1"/>
          </p:cNvSpPr>
          <p:nvPr/>
        </p:nvSpPr>
        <p:spPr bwMode="auto">
          <a:xfrm>
            <a:off x="250825" y="1268413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Параллелограммом является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прямоугольник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(левый чертёж).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Он отличается от других параллелограммов тем,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что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все его углы прямые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, а так же тем,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что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его диагонали равны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075" y="5084763"/>
            <a:ext cx="6378575" cy="16573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8438" name="TextBox 26"/>
          <p:cNvSpPr txBox="1">
            <a:spLocks noChangeArrowheads="1"/>
          </p:cNvSpPr>
          <p:nvPr/>
        </p:nvSpPr>
        <p:spPr bwMode="auto">
          <a:xfrm>
            <a:off x="250825" y="3284538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Параллелограмм, у которого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все стороны равны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называется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ромбом</a:t>
            </a:r>
            <a:endParaRPr lang="ru-RU" sz="250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(правый чертёж).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Диагонали ромба перпендикулярны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274638"/>
            <a:ext cx="31321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Высота параллелограмма</a:t>
            </a:r>
          </a:p>
        </p:txBody>
      </p:sp>
      <p:sp>
        <p:nvSpPr>
          <p:cNvPr id="19460" name="TextBox 24"/>
          <p:cNvSpPr txBox="1">
            <a:spLocks noChangeArrowheads="1"/>
          </p:cNvSpPr>
          <p:nvPr/>
        </p:nvSpPr>
        <p:spPr bwMode="auto">
          <a:xfrm>
            <a:off x="250825" y="1268413"/>
            <a:ext cx="8642350" cy="20621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Высотой параллелограмма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любой общий перпендикуляр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двух его противоположных сторон.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713" y="3429000"/>
            <a:ext cx="4076700" cy="24479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644900"/>
            <a:ext cx="4465638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Чаще всего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высоту проводят так,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чтобы один из её концов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совпадал с вершиной параллелограмма.</a:t>
            </a:r>
            <a:endParaRPr lang="ru-RU" sz="2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274638"/>
            <a:ext cx="31321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параллелограмма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0825" y="1268413"/>
            <a:ext cx="8642350" cy="22479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параллелограмма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равна </a:t>
            </a:r>
            <a:r>
              <a:rPr lang="ru-RU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произведению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стороны на высоту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проведённую к этой стороне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Блок-схема: данные 10"/>
          <p:cNvSpPr/>
          <p:nvPr/>
        </p:nvSpPr>
        <p:spPr>
          <a:xfrm>
            <a:off x="1835150" y="4221163"/>
            <a:ext cx="5472113" cy="1824037"/>
          </a:xfrm>
          <a:prstGeom prst="flowChartInputOutput">
            <a:avLst/>
          </a:prstGeom>
          <a:solidFill>
            <a:schemeClr val="accent3">
              <a:lumMod val="40000"/>
              <a:lumOff val="6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US" sz="2500" b="1" i="1" baseline="-2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ABCD</a:t>
            </a:r>
            <a:r>
              <a:rPr lang="en-US" sz="25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</a:t>
            </a:r>
            <a:r>
              <a:rPr lang="en-US" sz="2500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</a:t>
            </a:r>
            <a:r>
              <a:rPr lang="en-US" sz="25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en-US" sz="2500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</a:t>
            </a:r>
            <a:endParaRPr lang="ru-RU" sz="25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486" name="TextBox 11"/>
          <p:cNvSpPr txBox="1">
            <a:spLocks noChangeArrowheads="1"/>
          </p:cNvSpPr>
          <p:nvPr/>
        </p:nvSpPr>
        <p:spPr bwMode="auto">
          <a:xfrm>
            <a:off x="1474788" y="5876925"/>
            <a:ext cx="433387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ru-RU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7" name="TextBox 12"/>
          <p:cNvSpPr txBox="1">
            <a:spLocks noChangeArrowheads="1"/>
          </p:cNvSpPr>
          <p:nvPr/>
        </p:nvSpPr>
        <p:spPr bwMode="auto">
          <a:xfrm>
            <a:off x="2484438" y="3887788"/>
            <a:ext cx="4318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ru-RU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8" name="TextBox 13"/>
          <p:cNvSpPr txBox="1">
            <a:spLocks noChangeArrowheads="1"/>
          </p:cNvSpPr>
          <p:nvPr/>
        </p:nvSpPr>
        <p:spPr bwMode="auto">
          <a:xfrm>
            <a:off x="7235825" y="3887788"/>
            <a:ext cx="433388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ru-RU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9" name="TextBox 14"/>
          <p:cNvSpPr txBox="1">
            <a:spLocks noChangeArrowheads="1"/>
          </p:cNvSpPr>
          <p:nvPr/>
        </p:nvSpPr>
        <p:spPr bwMode="auto">
          <a:xfrm>
            <a:off x="6159500" y="5876925"/>
            <a:ext cx="4508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ru-RU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2916238" y="4221163"/>
            <a:ext cx="36512" cy="1824037"/>
          </a:xfrm>
          <a:prstGeom prst="line">
            <a:avLst/>
          </a:prstGeom>
          <a:ln w="508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1" name="TextBox 25"/>
          <p:cNvSpPr txBox="1">
            <a:spLocks noChangeArrowheads="1"/>
          </p:cNvSpPr>
          <p:nvPr/>
        </p:nvSpPr>
        <p:spPr bwMode="auto">
          <a:xfrm>
            <a:off x="2698750" y="5976938"/>
            <a:ext cx="4048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endParaRPr lang="ru-RU" sz="2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274638"/>
            <a:ext cx="31321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Параллелограмм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параллелограмма</a:t>
            </a:r>
          </a:p>
        </p:txBody>
      </p:sp>
      <p:sp>
        <p:nvSpPr>
          <p:cNvPr id="21508" name="TextBox 24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параллелограмма</a:t>
            </a:r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равна произведению</a:t>
            </a:r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стороны на высоту,</a:t>
            </a:r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проведённую к этой стороне.</a:t>
            </a:r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250825" y="2060575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Доказательство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r="1950"/>
          <a:stretch/>
        </p:blipFill>
        <p:spPr>
          <a:xfrm>
            <a:off x="5254625" y="2565400"/>
            <a:ext cx="3638550" cy="30241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565400"/>
            <a:ext cx="4968875" cy="16303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Диагональ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ВD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параллелограмма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АВСD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делит его на равные треугольники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АВD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ВСD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поэтому площадь параллелограмма в 2 раза больше площади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ΔАВD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661025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 известной формуле площадь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ΔАВD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равна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0,5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a·h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 значит, </a:t>
            </a:r>
            <a:r>
              <a:rPr lang="ru-RU" sz="22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параллелограмма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АВСD</a:t>
            </a:r>
            <a:r>
              <a:rPr lang="ru-RU" sz="22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равна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a·h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и требовалось доказать.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265613"/>
            <a:ext cx="4968875" cy="13239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Проведём высоту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ВЕ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параллелограмма из вершины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 к стороне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АD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Пусть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АD = а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0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ВЕ = h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358</Words>
  <Application>Microsoft Office PowerPoint</Application>
  <PresentationFormat>Экран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123</cp:revision>
  <dcterms:created xsi:type="dcterms:W3CDTF">2012-12-15T11:02:59Z</dcterms:created>
  <dcterms:modified xsi:type="dcterms:W3CDTF">2013-12-11T04:55:09Z</dcterms:modified>
</cp:coreProperties>
</file>