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66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37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A45F80-C950-41E6-8565-D593CB122BC6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4411B46-B02C-4B55-B6BC-423FD930EF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5793A7-6F0D-42FA-8419-EE075665469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709B-BBFB-4EF1-AB83-02D9A5F8515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A864-7DF9-4D9B-BCF7-70C7AD8406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4E2C-5731-4716-9C06-EBD65163E4E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017C5-2B16-43ED-8BEB-B1575FA0CA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ADD9E-9EFE-45DD-966E-6508E8773E6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32EE2-A0FD-4BBC-B561-BE03910E0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D0781-B20F-4900-A426-486DA12EAD9A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C068E-A99E-477B-9F9F-7B4A636A9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AA13C-A828-4A64-BCD8-6024DDB9183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348AE-BB94-48A7-B302-3D15C912D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DDBA9-3A27-4786-AC02-09FA681DE04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06F94-2E80-4247-8FB5-5A233B8E9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E5AAA-B694-4607-ABA6-F8B6DE47C25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F62DF-ADAA-44EB-896A-868EA2AA2F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46D5A-2C7E-42FF-A2A2-5A3FB8D0F65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556FB-FF68-4E28-9025-E2B413109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03EB6-6A42-4AB1-9236-65BA3F80D20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63D94-2582-4DC5-97D5-F9FC5F698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FC98A-628C-4B9F-B820-BEA786E5AC4B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193A8-F5F0-4689-94EC-860B945C4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7BA43-6F6C-42E0-B949-6BB172A5D48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FC479-0FD4-40AF-8485-CE90BF76C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E7B581-95AF-4C78-B9FC-334870323D0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EDAEBE-C62E-4401-A407-B38C70942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9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Задачи на разрезание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составление фигур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IX.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ГЕОМЕТРИЧЕСКИЕ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КОМБИНАТОРНЫЕ ЗАДАЧИ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тримино</a:t>
            </a:r>
          </a:p>
        </p:txBody>
      </p:sp>
      <p:sp>
        <p:nvSpPr>
          <p:cNvPr id="23556" name="TextBox 17"/>
          <p:cNvSpPr txBox="1">
            <a:spLocks noChangeArrowheads="1"/>
          </p:cNvSpPr>
          <p:nvPr/>
        </p:nvSpPr>
        <p:spPr bwMode="auto">
          <a:xfrm>
            <a:off x="250825" y="1268413"/>
            <a:ext cx="8642350" cy="1739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Один из подходов к решению –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идти от фигур из мe’ньшего количества клеток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фигурам из бo’льшего количества клеток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добавляя последовательно по одной клетке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7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Докажем, что различных фигур тримино две.</a:t>
            </a:r>
            <a:endParaRPr lang="en-US" sz="24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8" name="TextBox 12"/>
          <p:cNvSpPr txBox="1">
            <a:spLocks noChangeArrowheads="1"/>
          </p:cNvSpPr>
          <p:nvPr/>
        </p:nvSpPr>
        <p:spPr bwMode="auto">
          <a:xfrm>
            <a:off x="250825" y="360838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добавлении клетки в позициях 1 и 4 получится фигура тримино «ряд».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0975" y="4554538"/>
            <a:ext cx="3695700" cy="2228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тримино</a:t>
            </a:r>
          </a:p>
        </p:txBody>
      </p:sp>
      <p:sp>
        <p:nvSpPr>
          <p:cNvPr id="24580" name="TextBox 17"/>
          <p:cNvSpPr txBox="1">
            <a:spLocks noChangeArrowheads="1"/>
          </p:cNvSpPr>
          <p:nvPr/>
        </p:nvSpPr>
        <p:spPr bwMode="auto">
          <a:xfrm>
            <a:off x="250825" y="1268413"/>
            <a:ext cx="8642350" cy="1739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Один из подходов к решению –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идти от фигур из мe’ньшего количества клеток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фигурам из бo’льшего количества клеток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добавляя последовательно по одной клетке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1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Докажем, что различных фигур тримино две.</a:t>
            </a:r>
            <a:endParaRPr lang="en-US" sz="24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250825" y="360838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остальных позициях (2, 3, 5, 6) –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фигура тримино «угол».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5450" y="4554538"/>
            <a:ext cx="5756275" cy="22272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560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25604" name="TextBox 17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Фигуры тетрамино можно получить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добавлением к двум возможным фигурам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тримино одной клетки.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6698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Перебор всех возможных вариантов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организовать аналогично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рассмотренному ранее.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868738"/>
            <a:ext cx="8642350" cy="20145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Понятно, что при таком подходе к решению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рассматриваемых вариантов перебора резко увеличивается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увеличении количества клеток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которых состоит фигура.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662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26628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61937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Перебор будем проводить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 максимальному количеству идущих в ряд клеток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5194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их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четыре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получаем фигуру «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ряд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05288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их три, то имеется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шесть возможностей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добавления четвёртой клетки: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46913" y="4964113"/>
            <a:ext cx="1833562" cy="18399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973638"/>
            <a:ext cx="6751638" cy="18303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Позиции 2, 3, 4, 6, 7, 8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(ясно, что позиции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не годятся,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т.к. появится ряд из четырёх клеток,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 у нас максимальное количество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идущих в ряд клеток – три).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867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28676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677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26368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Возможные фигуры: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3171825"/>
            <a:ext cx="8639175" cy="1743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00380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Здесь возникает ещё один важный вопрос: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какие фигуры считать одинаковыми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(и тем самым, какие различными)?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969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29700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701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432300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считать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одинаковыми равные друг другу фигуры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на чертеже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все углы одинаковы между собой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все шипы одинаковы между собой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2632075"/>
            <a:ext cx="8639175" cy="1741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072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30724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25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2632075"/>
            <a:ext cx="8639175" cy="1741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4" name="TextBox 13"/>
          <p:cNvSpPr txBox="1"/>
          <p:nvPr/>
        </p:nvSpPr>
        <p:spPr>
          <a:xfrm>
            <a:off x="250825" y="4418013"/>
            <a:ext cx="8642350" cy="24320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Если же считать одинаковыми такие фигуры,</a:t>
            </a:r>
          </a:p>
          <a:p>
            <a:pPr algn="ctr"/>
            <a:r>
              <a:rPr lang="ru-RU" sz="19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которые можно совместить между собой,</a:t>
            </a:r>
          </a:p>
          <a:p>
            <a:pPr algn="ctr"/>
            <a:r>
              <a:rPr lang="ru-RU" sz="19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только двигая их по плоскости</a:t>
            </a:r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900" b="1">
                <a:latin typeface="Verdana" pitchFamily="34" charset="0"/>
                <a:ea typeface="Verdana" pitchFamily="34" charset="0"/>
                <a:cs typeface="Verdana" pitchFamily="34" charset="0"/>
              </a:rPr>
              <a:t>но не переворачивая</a:t>
            </a:r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19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оба шипа одинаковы между собой</a:t>
            </a:r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, а что касается углов,</a:t>
            </a:r>
          </a:p>
          <a:p>
            <a:pPr algn="ctr"/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19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серые углы одинаковы между собой</a:t>
            </a:r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19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синие углы то же одинаковы между собой</a:t>
            </a:r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1900" b="1">
                <a:latin typeface="Verdana" pitchFamily="34" charset="0"/>
                <a:ea typeface="Verdana" pitchFamily="34" charset="0"/>
                <a:cs typeface="Verdana" pitchFamily="34" charset="0"/>
              </a:rPr>
              <a:t>но</a:t>
            </a:r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9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ни один из серых углов не одинаков</a:t>
            </a:r>
          </a:p>
          <a:p>
            <a:pPr algn="ctr"/>
            <a:r>
              <a:rPr lang="ru-RU" sz="19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ни с одним из синих углов</a:t>
            </a:r>
            <a:r>
              <a:rPr lang="ru-RU" sz="19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19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174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31748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749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2632075"/>
            <a:ext cx="8639175" cy="17414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41960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может использоваться каждая из двух названных точек зрения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 одинаковость фигур – в зависимости от условий задачи.</a:t>
            </a:r>
            <a:endParaRPr lang="en-US" sz="2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5695950"/>
            <a:ext cx="8642350" cy="1062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Мы будем считать, если специально не оговорено, что </a:t>
            </a:r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одинаковыми являются равные друг другу фигуры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, т.е. переворачивание фигур допускается.</a:t>
            </a:r>
            <a:endParaRPr lang="en-US" sz="2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277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32772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773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632075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Наконец, если в фигуре тетрамино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максимальное количество идущих в ряд клеток равно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двум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расположим эти две клетки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горизонтально</a:t>
            </a:r>
            <a:r>
              <a:rPr lang="ru-RU" sz="22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(левый чертёж) и заметим, что добавить ещё две клетки можно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либо с одной стороны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обе выше или обе ниже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либо с разных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одну выше и одну ниже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4816475"/>
            <a:ext cx="8639175" cy="1447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379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33796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7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4464050"/>
            <a:ext cx="8639175" cy="1447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632075"/>
            <a:ext cx="8642350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первом случае эти две клетки должны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идти в ряд по горизонтали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(иначе появятся идущие в ряд по вертикали три клетки), что даст фигуры 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квадрат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 и 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зигзаг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изображённые на среднем чертеже.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специальный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класс задач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разрезание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 в задачах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разрезание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1828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Фигуры будут рассматриваться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нарисованные на листе клетчатой бумаги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составленные из клеток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34671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Границы фигур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будут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полностью лежать на прямых разметки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37356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требуется, чтобы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любая клетка фигуры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имела общую сторону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какой-то другой клеткой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481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34820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821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5138738"/>
            <a:ext cx="8639175" cy="1447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632075"/>
            <a:ext cx="8642350" cy="2462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Во втором случае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новая клетка выше и новая клетка ниже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должны присоединяться к одной и той же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из начальных клеток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(иначе появятся идущие в ряд по вертикали три клетки), что приводит к двум возможным фигурам 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зигзаг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», изображённым на правом чертеже.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584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тетрамино</a:t>
            </a:r>
          </a:p>
        </p:txBody>
      </p:sp>
      <p:sp>
        <p:nvSpPr>
          <p:cNvPr id="35844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 подход к решению рассматриваемой задачи. </a:t>
            </a:r>
            <a:endParaRPr lang="en-US" sz="20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845" name="TextBox 10"/>
          <p:cNvSpPr txBox="1">
            <a:spLocks noChangeArrowheads="1"/>
          </p:cNvSpPr>
          <p:nvPr/>
        </p:nvSpPr>
        <p:spPr bwMode="auto">
          <a:xfrm>
            <a:off x="250825" y="171926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Определим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всевозможных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5311775"/>
            <a:ext cx="8639175" cy="1447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632075"/>
            <a:ext cx="8642350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Любые две фигуры тетрамино 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квадрат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совместить друг с другом без переворачивания.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825" y="3475038"/>
            <a:ext cx="8642350" cy="175418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Что касается фигур «зигзаг»,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 любые два серых зигзага можно совместить между собой без переворачивания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любые два синих зигзага тоже можно совместить между собой без переворачивания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 никакой из серых зигзагов нельзя совместить ни с каким из синих зигзагов без переворачивания, но можно совместить с переворачиванием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686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 разрезание</a:t>
            </a:r>
          </a:p>
        </p:txBody>
      </p:sp>
      <p:sp>
        <p:nvSpPr>
          <p:cNvPr id="3686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3940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 разрезание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данной фигуры на указанные фигуры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(или, что равносильно,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 составление данной фигуры из указанных фигур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ctr"/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очень увлекательны, причём для большинства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этих задач нужно не столько использовать специальные знания, сколько придумывать свой индивидуальный подход, проявлять изобретательность и смекалку.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789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 разрезание</a:t>
            </a:r>
          </a:p>
        </p:txBody>
      </p:sp>
      <p:sp>
        <p:nvSpPr>
          <p:cNvPr id="37892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установления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возможности выполнить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требуемое разрезание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не нужно ничего доказывать –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достаточно предъявить чертёж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33385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Невозможность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требуемого разрезания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зачастую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доказывается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хитрых рассуждений.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891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 разрезание</a:t>
            </a:r>
          </a:p>
        </p:txBody>
      </p:sp>
      <p:sp>
        <p:nvSpPr>
          <p:cNvPr id="3891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Рассмотрим похожие задачи для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тримино, тетрамино и пентамино.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05038"/>
            <a:ext cx="8642350" cy="31702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фигур из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клеток имеется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фигур из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клеток имеется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различных фигур из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клеток имеется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рассмотрим соответственно прямоугольники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×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×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×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408613"/>
            <a:ext cx="8642350" cy="1447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Требуется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составить эти прямоугольники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используя каждую фигуру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соответственно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тримино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или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пентамино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ровно один раз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3993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 прямоугольника 5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x12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пентамино</a:t>
            </a:r>
          </a:p>
        </p:txBody>
      </p:sp>
      <p:sp>
        <p:nvSpPr>
          <p:cNvPr id="39940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Решение рассматриваемой задачи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пентамино вы уже видели ранее.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2201863"/>
            <a:ext cx="8639175" cy="43322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4096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 прямоугольника 3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тримино</a:t>
            </a:r>
          </a:p>
        </p:txBody>
      </p:sp>
      <p:sp>
        <p:nvSpPr>
          <p:cNvPr id="4096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Невозможность решения рассматриваемой задачи для тримино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очевидна: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214563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отрезать от прямоугольника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3 × 2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фигуру тримино «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ряд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получится ещё одна фигура «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ряд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но ни как не фигура «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угол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41987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Шахматная раскраска, разрезание прямоугольника 4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тетрамино</a:t>
            </a:r>
          </a:p>
        </p:txBody>
      </p:sp>
      <p:sp>
        <p:nvSpPr>
          <p:cNvPr id="4198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Невозможность решения рассматриваемой задачи для 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требует специальных рассуждений, использующих идею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раскраски прямоугольника в шахматном порядке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2978150"/>
            <a:ext cx="3241675" cy="3781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79738"/>
            <a:ext cx="5311775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выполнить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такую раскраску,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видно,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закрашенных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незакрашенных клеток поровну – по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43011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Невозможность решения рассматриваемой задачи для 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требует специальных рассуждений, использующих идею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раскраски прямоугольника в шахматном порядке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79738"/>
            <a:ext cx="864235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 любом положении фигур тетрамино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ряд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», 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угол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», 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зигзаг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», «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квадрат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каждой из них будет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две закрашенных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две незакрашенных клетки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(чертежи в середине).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4818063"/>
            <a:ext cx="8640762" cy="1985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43014" name="TextBox 8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Шахматная раскраска, разрезание прямоугольника 4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тетрамино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44035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Невозможность решения рассматриваемой задачи для 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требует специальных рассуждений, использующих идею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раскраски прямоугольника в шахматном порядке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79738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Таким образом,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оставшейся фигуре «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шип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тоже должно содержаться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две закрашенных и две незакрашенных клетки.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4818063"/>
            <a:ext cx="8640762" cy="1985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44038" name="TextBox 12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Шахматная раскраска, разрезание прямоугольника 4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тетрамино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Другими словами, фигуры, как на чертеже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а)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 допустимы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Фигуры в задачах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разрезание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22066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то же время фигуры могут иметь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внутренние вырезы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как на чертеже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7245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разрезании фигур разрезы будем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проводить только по прямым разметки.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2525" y="3114675"/>
            <a:ext cx="4310063" cy="2519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45059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Невозможность решения рассматриваемой задачи для 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требует специальных рассуждений, использующих идею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раскраски прямоугольника в шахматном порядке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979738"/>
            <a:ext cx="864235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это невозможно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т.к. в этой фигуре из четырёх клеток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либо три закрашенных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одна незакрашенная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либо, наоборот,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три незакрашенных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одна закрашенная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(чертежи справа).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4818063"/>
            <a:ext cx="8640762" cy="1985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45062" name="TextBox 12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Шахматная раскраска, разрезание прямоугольника 4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 тетрамино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4608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4608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46086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задачи на разрезание и составление фигур? Какие фигуры участвуют в таких задачах?</a:t>
            </a:r>
          </a:p>
        </p:txBody>
      </p:sp>
      <p:sp>
        <p:nvSpPr>
          <p:cNvPr id="46087" name="TextBox 14"/>
          <p:cNvSpPr txBox="1">
            <a:spLocks noChangeArrowheads="1"/>
          </p:cNvSpPr>
          <p:nvPr/>
        </p:nvSpPr>
        <p:spPr bwMode="auto">
          <a:xfrm>
            <a:off x="250825" y="258921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фигуры называются домино?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существует видов домино? Изобразите их.</a:t>
            </a:r>
          </a:p>
        </p:txBody>
      </p:sp>
      <p:sp>
        <p:nvSpPr>
          <p:cNvPr id="46088" name="TextBox 14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46089" name="TextBox 14"/>
          <p:cNvSpPr txBox="1">
            <a:spLocks noChangeArrowheads="1"/>
          </p:cNvSpPr>
          <p:nvPr/>
        </p:nvSpPr>
        <p:spPr bwMode="auto">
          <a:xfrm>
            <a:off x="250825" y="3424238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фигуры называются тримино?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существует видов тримино? Изобразите их.</a:t>
            </a:r>
          </a:p>
        </p:txBody>
      </p:sp>
      <p:sp>
        <p:nvSpPr>
          <p:cNvPr id="46090" name="TextBox 14"/>
          <p:cNvSpPr txBox="1">
            <a:spLocks noChangeArrowheads="1"/>
          </p:cNvSpPr>
          <p:nvPr/>
        </p:nvSpPr>
        <p:spPr bwMode="auto">
          <a:xfrm>
            <a:off x="250825" y="423862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фигуры называются тетрамино?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существует видов тетрамино? Изобразите их.</a:t>
            </a:r>
          </a:p>
        </p:txBody>
      </p:sp>
      <p:sp>
        <p:nvSpPr>
          <p:cNvPr id="46091" name="TextBox 14"/>
          <p:cNvSpPr txBox="1">
            <a:spLocks noChangeArrowheads="1"/>
          </p:cNvSpPr>
          <p:nvPr/>
        </p:nvSpPr>
        <p:spPr bwMode="auto">
          <a:xfrm>
            <a:off x="250825" y="50498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фигуры называются пентамино?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Сколько существует видов пентамино? Изобразите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0825" y="1628775"/>
            <a:ext cx="6977063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одной клетки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можно составить только одну фигуру – саму эту клетку.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Домино, тримино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47988"/>
            <a:ext cx="6977063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двух клеток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составить только одну фигуру, по понятным причинам называемую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411663"/>
            <a:ext cx="6977063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трёх клеток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составить две фигуры, называемые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тримино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Верхнюю фигуру будем называть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ряд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нижнюю 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угол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3450" y="1268413"/>
            <a:ext cx="1609725" cy="1609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2338" y="2979738"/>
            <a:ext cx="1609725" cy="12080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72338" y="4329113"/>
            <a:ext cx="1609725" cy="19272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938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Фигуры, составленные из четырёх клеток, называются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а из пяти –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пентамино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endParaRPr lang="ru-RU" sz="10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(названия происходят от греческих числительных</a:t>
            </a:r>
          </a:p>
          <a:p>
            <a:pPr algn="ctr"/>
            <a:r>
              <a:rPr lang="ru-RU" sz="2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тетра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четыре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пента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пять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Тетрамино, пентамино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0241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имеется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пять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355917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Будем называть их (слева направо):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ряд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угол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шип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зигзаг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квадрат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/>
          <a:srcRect b="14132"/>
          <a:stretch/>
        </p:blipFill>
        <p:spPr bwMode="auto">
          <a:xfrm>
            <a:off x="1827213" y="4464050"/>
            <a:ext cx="5461000" cy="23542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фигур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пентамино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имеется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двенадцать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Пентамино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1828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чертеже из фигур пентамино выложен прямоугольник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 × 12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причём каждая фигура взята только один раз.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47345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Названия фигур пентамино нам не понадобятся. 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284663"/>
            <a:ext cx="3106738" cy="21224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так же рассматривать фигуры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 бoльшего количества клеток: шести, семи и т.д.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2013" y="4000500"/>
            <a:ext cx="5491162" cy="2752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Выясним,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каково количество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различных фигур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тримино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пентамино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т.д.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21828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Скажем, как доказать, что различных фигур тримино действительно две, различных фигур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тетрамино действительно пять и т.д.?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347345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Ясно, что это задача знакомого типа: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 перебор всех возможных вариантов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437356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Вопрос лишь в том,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как организовать этот перебор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чтобы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были учтены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действительно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все возможные варианты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тримино</a:t>
            </a:r>
          </a:p>
        </p:txBody>
      </p:sp>
      <p:sp>
        <p:nvSpPr>
          <p:cNvPr id="21508" name="TextBox 17"/>
          <p:cNvSpPr txBox="1">
            <a:spLocks noChangeArrowheads="1"/>
          </p:cNvSpPr>
          <p:nvPr/>
        </p:nvSpPr>
        <p:spPr bwMode="auto">
          <a:xfrm>
            <a:off x="250825" y="1268413"/>
            <a:ext cx="8642350" cy="1739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Один из подходов к решению –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идти от фигур из мe’ньшего количества клеток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фигурам из бo’льшего количества клеток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добавляя последовательно по одной клетке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Докажем, что различных фигур тримино две.</a:t>
            </a:r>
            <a:endParaRPr lang="en-US" sz="24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592513"/>
            <a:ext cx="8642350" cy="2784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от фигуры тримино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так отрезать одну клетку,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получится фигура домино,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ясно, что все возможные фигуры тримино будут получаться добавлением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 единственно возможной фигуре домино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одной клетки.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150813"/>
            <a:ext cx="31321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Задачи на</a:t>
            </a:r>
            <a:r>
              <a:rPr lang="en-US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разрезание</a:t>
            </a:r>
            <a:endParaRPr lang="en-US" sz="17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17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составление фигур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Количество фигур тримино</a:t>
            </a:r>
          </a:p>
        </p:txBody>
      </p:sp>
      <p:sp>
        <p:nvSpPr>
          <p:cNvPr id="22532" name="TextBox 17"/>
          <p:cNvSpPr txBox="1">
            <a:spLocks noChangeArrowheads="1"/>
          </p:cNvSpPr>
          <p:nvPr/>
        </p:nvSpPr>
        <p:spPr bwMode="auto">
          <a:xfrm>
            <a:off x="250825" y="1268413"/>
            <a:ext cx="8642350" cy="1739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Один из подходов к решению –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идти от фигур из мe’ньшего количества клеток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 фигурам из бo’льшего количества клеток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добавляя последовательно по одной клетке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3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Докажем, что различных фигур тримино две.</a:t>
            </a:r>
            <a:endParaRPr lang="en-US" sz="2400" b="1">
              <a:solidFill>
                <a:srgbClr val="8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534" name="TextBox 12"/>
          <p:cNvSpPr txBox="1">
            <a:spLocks noChangeArrowheads="1"/>
          </p:cNvSpPr>
          <p:nvPr/>
        </p:nvSpPr>
        <p:spPr bwMode="auto">
          <a:xfrm>
            <a:off x="250825" y="360838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Для этого имеется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шесть возможностей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4325" y="4151313"/>
            <a:ext cx="3473450" cy="2616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/>
            <a:ext uri="{91240B29-F687-4F45-9708-019B960494DF}"/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1613</Words>
  <Application>Microsoft Office PowerPoint</Application>
  <PresentationFormat>Экран (4:3)</PresentationFormat>
  <Paragraphs>327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200</cp:revision>
  <dcterms:created xsi:type="dcterms:W3CDTF">2012-12-15T11:02:59Z</dcterms:created>
  <dcterms:modified xsi:type="dcterms:W3CDTF">2014-01-20T07:45:11Z</dcterms:modified>
</cp:coreProperties>
</file>